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One Little Font Bold" charset="1" panose="00000800000000000000"/>
      <p:regular r:id="rId34"/>
    </p:embeddedFont>
    <p:embeddedFont>
      <p:font typeface="Sniglet" charset="1" panose="0407050503010002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64.pn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Relationship Id="rId5" Target="../media/image74.sv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svg" Type="http://schemas.openxmlformats.org/officeDocument/2006/relationships/image"/><Relationship Id="rId6" Target="../media/image91.png" Type="http://schemas.openxmlformats.org/officeDocument/2006/relationships/image"/><Relationship Id="rId7" Target="../media/image9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Relationship Id="rId5" Target="../media/image96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Relationship Id="rId4" Target="../media/image75.pn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7.png" Type="http://schemas.openxmlformats.org/officeDocument/2006/relationships/image"/><Relationship Id="rId3" Target="../media/image108.png" Type="http://schemas.openxmlformats.org/officeDocument/2006/relationships/image"/><Relationship Id="rId4" Target="../media/image109.png" Type="http://schemas.openxmlformats.org/officeDocument/2006/relationships/image"/><Relationship Id="rId5" Target="../media/image110.svg" Type="http://schemas.openxmlformats.org/officeDocument/2006/relationships/image"/><Relationship Id="rId6" Target="../media/image111.png" Type="http://schemas.openxmlformats.org/officeDocument/2006/relationships/image"/><Relationship Id="rId7" Target="../media/image11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114.png" Type="http://schemas.openxmlformats.org/officeDocument/2006/relationships/image"/><Relationship Id="rId6" Target="../media/image115.svg" Type="http://schemas.openxmlformats.org/officeDocument/2006/relationships/image"/><Relationship Id="rId7" Target="../media/image1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pn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21.png" Type="http://schemas.openxmlformats.org/officeDocument/2006/relationships/image"/><Relationship Id="rId7" Target="../media/image12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3.png" Type="http://schemas.openxmlformats.org/officeDocument/2006/relationships/image"/><Relationship Id="rId3" Target="../media/image124.png" Type="http://schemas.openxmlformats.org/officeDocument/2006/relationships/image"/><Relationship Id="rId4" Target="../media/image125.png" Type="http://schemas.openxmlformats.org/officeDocument/2006/relationships/image"/><Relationship Id="rId5" Target="../media/image126.svg" Type="http://schemas.openxmlformats.org/officeDocument/2006/relationships/image"/><Relationship Id="rId6" Target="../media/image127.png" Type="http://schemas.openxmlformats.org/officeDocument/2006/relationships/image"/><Relationship Id="rId7" Target="../media/image12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9.png" Type="http://schemas.openxmlformats.org/officeDocument/2006/relationships/image"/><Relationship Id="rId3" Target="../media/image130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4.png" Type="http://schemas.openxmlformats.org/officeDocument/2006/relationships/image"/><Relationship Id="rId3" Target="../media/image135.pn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36.png" Type="http://schemas.openxmlformats.org/officeDocument/2006/relationships/image"/><Relationship Id="rId7" Target="../media/image13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8.png" Type="http://schemas.openxmlformats.org/officeDocument/2006/relationships/image"/><Relationship Id="rId3" Target="../media/image139.png" Type="http://schemas.openxmlformats.org/officeDocument/2006/relationships/image"/><Relationship Id="rId4" Target="../media/image140.png" Type="http://schemas.openxmlformats.org/officeDocument/2006/relationships/image"/><Relationship Id="rId5" Target="../media/image1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2.png" Type="http://schemas.openxmlformats.org/officeDocument/2006/relationships/image"/><Relationship Id="rId3" Target="../media/image143.png" Type="http://schemas.openxmlformats.org/officeDocument/2006/relationships/image"/><Relationship Id="rId4" Target="../media/image141.png" Type="http://schemas.openxmlformats.org/officeDocument/2006/relationships/image"/><Relationship Id="rId5" Target="../media/image144.png" Type="http://schemas.openxmlformats.org/officeDocument/2006/relationships/image"/><Relationship Id="rId6" Target="../media/image14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6.png" Type="http://schemas.openxmlformats.org/officeDocument/2006/relationships/image"/><Relationship Id="rId3" Target="../media/image147.png" Type="http://schemas.openxmlformats.org/officeDocument/2006/relationships/image"/><Relationship Id="rId4" Target="../media/image148.png" Type="http://schemas.openxmlformats.org/officeDocument/2006/relationships/image"/><Relationship Id="rId5" Target="../media/image149.sv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13" Target="../media/image37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589572">
            <a:off x="3681266" y="-2036240"/>
            <a:ext cx="10925468" cy="14399299"/>
          </a:xfrm>
          <a:custGeom>
            <a:avLst/>
            <a:gdLst/>
            <a:ahLst/>
            <a:cxnLst/>
            <a:rect r="r" b="b" t="t" l="l"/>
            <a:pathLst>
              <a:path h="14399299" w="10925468">
                <a:moveTo>
                  <a:pt x="0" y="0"/>
                </a:moveTo>
                <a:lnTo>
                  <a:pt x="10925468" y="0"/>
                </a:lnTo>
                <a:lnTo>
                  <a:pt x="10925468" y="14399298"/>
                </a:lnTo>
                <a:lnTo>
                  <a:pt x="0" y="1439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23387">
            <a:off x="13370516" y="6457181"/>
            <a:ext cx="5945986" cy="6841616"/>
          </a:xfrm>
          <a:custGeom>
            <a:avLst/>
            <a:gdLst/>
            <a:ahLst/>
            <a:cxnLst/>
            <a:rect r="r" b="b" t="t" l="l"/>
            <a:pathLst>
              <a:path h="6841616" w="5945986">
                <a:moveTo>
                  <a:pt x="0" y="0"/>
                </a:moveTo>
                <a:lnTo>
                  <a:pt x="5945987" y="0"/>
                </a:lnTo>
                <a:lnTo>
                  <a:pt x="5945987" y="6841616"/>
                </a:lnTo>
                <a:lnTo>
                  <a:pt x="0" y="684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04588" y="7088179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7567">
            <a:off x="2410134" y="6979802"/>
            <a:ext cx="3052433" cy="4114800"/>
          </a:xfrm>
          <a:custGeom>
            <a:avLst/>
            <a:gdLst/>
            <a:ahLst/>
            <a:cxnLst/>
            <a:rect r="r" b="b" t="t" l="l"/>
            <a:pathLst>
              <a:path h="4114800" w="3052433">
                <a:moveTo>
                  <a:pt x="0" y="0"/>
                </a:moveTo>
                <a:lnTo>
                  <a:pt x="3052433" y="0"/>
                </a:lnTo>
                <a:lnTo>
                  <a:pt x="30524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867842" y="3813221"/>
            <a:ext cx="3313173" cy="3066191"/>
          </a:xfrm>
          <a:custGeom>
            <a:avLst/>
            <a:gdLst/>
            <a:ahLst/>
            <a:cxnLst/>
            <a:rect r="r" b="b" t="t" l="l"/>
            <a:pathLst>
              <a:path h="3066191" w="3313173">
                <a:moveTo>
                  <a:pt x="0" y="0"/>
                </a:moveTo>
                <a:lnTo>
                  <a:pt x="3313173" y="0"/>
                </a:lnTo>
                <a:lnTo>
                  <a:pt x="3313173" y="3066191"/>
                </a:lnTo>
                <a:lnTo>
                  <a:pt x="0" y="30661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2864" y="-963234"/>
            <a:ext cx="3153255" cy="2918195"/>
          </a:xfrm>
          <a:custGeom>
            <a:avLst/>
            <a:gdLst/>
            <a:ahLst/>
            <a:cxnLst/>
            <a:rect r="r" b="b" t="t" l="l"/>
            <a:pathLst>
              <a:path h="2918195" w="3153255">
                <a:moveTo>
                  <a:pt x="0" y="0"/>
                </a:moveTo>
                <a:lnTo>
                  <a:pt x="3153255" y="0"/>
                </a:lnTo>
                <a:lnTo>
                  <a:pt x="3153255" y="2918194"/>
                </a:lnTo>
                <a:lnTo>
                  <a:pt x="0" y="29181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84685" y="7975848"/>
            <a:ext cx="6003024" cy="4114800"/>
          </a:xfrm>
          <a:custGeom>
            <a:avLst/>
            <a:gdLst/>
            <a:ahLst/>
            <a:cxnLst/>
            <a:rect r="r" b="b" t="t" l="l"/>
            <a:pathLst>
              <a:path h="4114800" w="6003024">
                <a:moveTo>
                  <a:pt x="0" y="0"/>
                </a:moveTo>
                <a:lnTo>
                  <a:pt x="6003024" y="0"/>
                </a:lnTo>
                <a:lnTo>
                  <a:pt x="600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3157">
            <a:off x="3716512" y="-29888"/>
            <a:ext cx="9970298" cy="5102539"/>
          </a:xfrm>
          <a:custGeom>
            <a:avLst/>
            <a:gdLst/>
            <a:ahLst/>
            <a:cxnLst/>
            <a:rect r="r" b="b" t="t" l="l"/>
            <a:pathLst>
              <a:path h="5102539" w="9970298">
                <a:moveTo>
                  <a:pt x="0" y="0"/>
                </a:moveTo>
                <a:lnTo>
                  <a:pt x="9970298" y="0"/>
                </a:lnTo>
                <a:lnTo>
                  <a:pt x="9970298" y="5102539"/>
                </a:lnTo>
                <a:lnTo>
                  <a:pt x="0" y="51025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279152">
            <a:off x="35699" y="4642095"/>
            <a:ext cx="14164009" cy="18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8"/>
              </a:lnSpc>
            </a:pPr>
            <a:r>
              <a:rPr lang="en-US" sz="10941" b="true">
                <a:solidFill>
                  <a:srgbClr val="C5DED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Grocery Store</a:t>
            </a:r>
          </a:p>
        </p:txBody>
      </p:sp>
      <p:sp>
        <p:nvSpPr>
          <p:cNvPr name="TextBox 11" id="11"/>
          <p:cNvSpPr txBox="true"/>
          <p:nvPr/>
        </p:nvSpPr>
        <p:spPr>
          <a:xfrm rot="-394593">
            <a:off x="4841355" y="5616861"/>
            <a:ext cx="14164009" cy="187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18"/>
              </a:lnSpc>
            </a:pPr>
            <a:r>
              <a:rPr lang="en-US" sz="10941" b="true">
                <a:solidFill>
                  <a:srgbClr val="C5DED8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6764643" y="-1322799"/>
            <a:ext cx="14697926" cy="12932598"/>
          </a:xfrm>
          <a:custGeom>
            <a:avLst/>
            <a:gdLst/>
            <a:ahLst/>
            <a:cxnLst/>
            <a:rect r="r" b="b" t="t" l="l"/>
            <a:pathLst>
              <a:path h="12932598" w="14697926">
                <a:moveTo>
                  <a:pt x="0" y="0"/>
                </a:moveTo>
                <a:lnTo>
                  <a:pt x="14697926" y="0"/>
                </a:lnTo>
                <a:lnTo>
                  <a:pt x="14697926" y="12932598"/>
                </a:lnTo>
                <a:lnTo>
                  <a:pt x="0" y="1293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75474" y="629888"/>
            <a:ext cx="11110025" cy="1980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9"/>
              </a:lnSpc>
            </a:pPr>
            <a:r>
              <a:rPr lang="en-US" sz="5685" b="true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Which products have the highest total sales volume (by quantity)?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63529" y="-1466310"/>
            <a:ext cx="4599814" cy="6277662"/>
          </a:xfrm>
          <a:custGeom>
            <a:avLst/>
            <a:gdLst/>
            <a:ahLst/>
            <a:cxnLst/>
            <a:rect r="r" b="b" t="t" l="l"/>
            <a:pathLst>
              <a:path h="6277662" w="4599814">
                <a:moveTo>
                  <a:pt x="0" y="0"/>
                </a:moveTo>
                <a:lnTo>
                  <a:pt x="4599814" y="0"/>
                </a:lnTo>
                <a:lnTo>
                  <a:pt x="4599814" y="6277661"/>
                </a:lnTo>
                <a:lnTo>
                  <a:pt x="0" y="627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37602">
            <a:off x="838105" y="1433421"/>
            <a:ext cx="1707285" cy="2143851"/>
          </a:xfrm>
          <a:custGeom>
            <a:avLst/>
            <a:gdLst/>
            <a:ahLst/>
            <a:cxnLst/>
            <a:rect r="r" b="b" t="t" l="l"/>
            <a:pathLst>
              <a:path h="2143851" w="1707285">
                <a:moveTo>
                  <a:pt x="0" y="0"/>
                </a:moveTo>
                <a:lnTo>
                  <a:pt x="1707285" y="0"/>
                </a:lnTo>
                <a:lnTo>
                  <a:pt x="1707285" y="2143851"/>
                </a:lnTo>
                <a:lnTo>
                  <a:pt x="0" y="214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58925">
            <a:off x="15290620" y="7058164"/>
            <a:ext cx="1233426" cy="1548822"/>
          </a:xfrm>
          <a:custGeom>
            <a:avLst/>
            <a:gdLst/>
            <a:ahLst/>
            <a:cxnLst/>
            <a:rect r="r" b="b" t="t" l="l"/>
            <a:pathLst>
              <a:path h="1548822" w="1233426">
                <a:moveTo>
                  <a:pt x="0" y="0"/>
                </a:moveTo>
                <a:lnTo>
                  <a:pt x="1233426" y="0"/>
                </a:lnTo>
                <a:lnTo>
                  <a:pt x="1233426" y="1548822"/>
                </a:lnTo>
                <a:lnTo>
                  <a:pt x="0" y="15488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3685" y="4191873"/>
            <a:ext cx="8391640" cy="4862785"/>
          </a:xfrm>
          <a:custGeom>
            <a:avLst/>
            <a:gdLst/>
            <a:ahLst/>
            <a:cxnLst/>
            <a:rect r="r" b="b" t="t" l="l"/>
            <a:pathLst>
              <a:path h="4862785" w="8391640">
                <a:moveTo>
                  <a:pt x="0" y="0"/>
                </a:moveTo>
                <a:lnTo>
                  <a:pt x="8391640" y="0"/>
                </a:lnTo>
                <a:lnTo>
                  <a:pt x="8391640" y="4862785"/>
                </a:lnTo>
                <a:lnTo>
                  <a:pt x="0" y="48627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6565" b="-691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6142" y="6785502"/>
            <a:ext cx="7226216" cy="1972010"/>
          </a:xfrm>
          <a:custGeom>
            <a:avLst/>
            <a:gdLst/>
            <a:ahLst/>
            <a:cxnLst/>
            <a:rect r="r" b="b" t="t" l="l"/>
            <a:pathLst>
              <a:path h="1972010" w="7226216">
                <a:moveTo>
                  <a:pt x="0" y="0"/>
                </a:moveTo>
                <a:lnTo>
                  <a:pt x="7226215" y="0"/>
                </a:lnTo>
                <a:lnTo>
                  <a:pt x="7226215" y="1972010"/>
                </a:lnTo>
                <a:lnTo>
                  <a:pt x="0" y="19720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156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545" y="3582566"/>
            <a:ext cx="9457534" cy="3922990"/>
          </a:xfrm>
          <a:custGeom>
            <a:avLst/>
            <a:gdLst/>
            <a:ahLst/>
            <a:cxnLst/>
            <a:rect r="r" b="b" t="t" l="l"/>
            <a:pathLst>
              <a:path h="3922990" w="9457534">
                <a:moveTo>
                  <a:pt x="0" y="0"/>
                </a:moveTo>
                <a:lnTo>
                  <a:pt x="9457534" y="0"/>
                </a:lnTo>
                <a:lnTo>
                  <a:pt x="9457534" y="3922990"/>
                </a:lnTo>
                <a:lnTo>
                  <a:pt x="0" y="392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2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6082" y="4360210"/>
            <a:ext cx="3879623" cy="5229884"/>
          </a:xfrm>
          <a:custGeom>
            <a:avLst/>
            <a:gdLst/>
            <a:ahLst/>
            <a:cxnLst/>
            <a:rect r="r" b="b" t="t" l="l"/>
            <a:pathLst>
              <a:path h="5229884" w="3879623">
                <a:moveTo>
                  <a:pt x="0" y="0"/>
                </a:moveTo>
                <a:lnTo>
                  <a:pt x="3879624" y="0"/>
                </a:lnTo>
                <a:lnTo>
                  <a:pt x="3879624" y="5229885"/>
                </a:lnTo>
                <a:lnTo>
                  <a:pt x="0" y="5229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84" r="0" b="-5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6169" y="-803510"/>
            <a:ext cx="3719942" cy="3664421"/>
          </a:xfrm>
          <a:custGeom>
            <a:avLst/>
            <a:gdLst/>
            <a:ahLst/>
            <a:cxnLst/>
            <a:rect r="r" b="b" t="t" l="l"/>
            <a:pathLst>
              <a:path h="3664421" w="3719942">
                <a:moveTo>
                  <a:pt x="0" y="0"/>
                </a:moveTo>
                <a:lnTo>
                  <a:pt x="3719942" y="0"/>
                </a:lnTo>
                <a:lnTo>
                  <a:pt x="3719942" y="3664420"/>
                </a:lnTo>
                <a:lnTo>
                  <a:pt x="0" y="366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8212" y="7505556"/>
            <a:ext cx="3553691" cy="4114800"/>
          </a:xfrm>
          <a:custGeom>
            <a:avLst/>
            <a:gdLst/>
            <a:ahLst/>
            <a:cxnLst/>
            <a:rect r="r" b="b" t="t" l="l"/>
            <a:pathLst>
              <a:path h="4114800" w="3553691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24391" y="716530"/>
            <a:ext cx="12816575" cy="4133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590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 t</a:t>
            </a:r>
            <a:r>
              <a:rPr lang="en-US" b="true" sz="590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otal revenue generated by each product?</a:t>
            </a:r>
          </a:p>
          <a:p>
            <a:pPr algn="ctr">
              <a:lnSpc>
                <a:spcPts val="8263"/>
              </a:lnSpc>
              <a:spcBef>
                <a:spcPct val="0"/>
              </a:spcBef>
            </a:pPr>
          </a:p>
          <a:p>
            <a:pPr algn="ctr">
              <a:lnSpc>
                <a:spcPts val="82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74952" y="4473325"/>
            <a:ext cx="4642355" cy="5250904"/>
          </a:xfrm>
          <a:custGeom>
            <a:avLst/>
            <a:gdLst/>
            <a:ahLst/>
            <a:cxnLst/>
            <a:rect r="r" b="b" t="t" l="l"/>
            <a:pathLst>
              <a:path h="5250904" w="4642355">
                <a:moveTo>
                  <a:pt x="0" y="0"/>
                </a:moveTo>
                <a:lnTo>
                  <a:pt x="4642355" y="0"/>
                </a:lnTo>
                <a:lnTo>
                  <a:pt x="4642355" y="5250904"/>
                </a:lnTo>
                <a:lnTo>
                  <a:pt x="0" y="525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551" y="2997983"/>
            <a:ext cx="8146673" cy="5108984"/>
          </a:xfrm>
          <a:custGeom>
            <a:avLst/>
            <a:gdLst/>
            <a:ahLst/>
            <a:cxnLst/>
            <a:rect r="r" b="b" t="t" l="l"/>
            <a:pathLst>
              <a:path h="5108984" w="8146673">
                <a:moveTo>
                  <a:pt x="0" y="0"/>
                </a:moveTo>
                <a:lnTo>
                  <a:pt x="8146672" y="0"/>
                </a:lnTo>
                <a:lnTo>
                  <a:pt x="8146672" y="5108984"/>
                </a:lnTo>
                <a:lnTo>
                  <a:pt x="0" y="5108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90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81484" y="-113155"/>
            <a:ext cx="4675909" cy="4114800"/>
          </a:xfrm>
          <a:custGeom>
            <a:avLst/>
            <a:gdLst/>
            <a:ahLst/>
            <a:cxnLst/>
            <a:rect r="r" b="b" t="t" l="l"/>
            <a:pathLst>
              <a:path h="4114800" w="4675909">
                <a:moveTo>
                  <a:pt x="0" y="0"/>
                </a:moveTo>
                <a:lnTo>
                  <a:pt x="4675909" y="0"/>
                </a:lnTo>
                <a:lnTo>
                  <a:pt x="4675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9655" y="8106967"/>
            <a:ext cx="4562731" cy="3231935"/>
          </a:xfrm>
          <a:custGeom>
            <a:avLst/>
            <a:gdLst/>
            <a:ahLst/>
            <a:cxnLst/>
            <a:rect r="r" b="b" t="t" l="l"/>
            <a:pathLst>
              <a:path h="3231935" w="4562731">
                <a:moveTo>
                  <a:pt x="0" y="0"/>
                </a:moveTo>
                <a:lnTo>
                  <a:pt x="4562731" y="0"/>
                </a:lnTo>
                <a:lnTo>
                  <a:pt x="4562731" y="3231935"/>
                </a:lnTo>
                <a:lnTo>
                  <a:pt x="0" y="32319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94318" y="1100278"/>
            <a:ext cx="13296214" cy="843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  <a:spcBef>
                <a:spcPct val="0"/>
              </a:spcBef>
            </a:pPr>
            <a:r>
              <a:rPr lang="en-US" b="true" sz="4945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</a:t>
            </a:r>
            <a:r>
              <a:rPr lang="en-US" b="true" sz="4945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ow do product sales vary by category and supplier?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9724" y="3690343"/>
            <a:ext cx="6068263" cy="2906313"/>
          </a:xfrm>
          <a:custGeom>
            <a:avLst/>
            <a:gdLst/>
            <a:ahLst/>
            <a:cxnLst/>
            <a:rect r="r" b="b" t="t" l="l"/>
            <a:pathLst>
              <a:path h="2906313" w="6068263">
                <a:moveTo>
                  <a:pt x="0" y="0"/>
                </a:moveTo>
                <a:lnTo>
                  <a:pt x="6068263" y="0"/>
                </a:lnTo>
                <a:lnTo>
                  <a:pt x="6068263" y="2906314"/>
                </a:lnTo>
                <a:lnTo>
                  <a:pt x="0" y="2906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1220" b="-592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61103" y="5310342"/>
            <a:ext cx="6744208" cy="2632393"/>
          </a:xfrm>
          <a:custGeom>
            <a:avLst/>
            <a:gdLst/>
            <a:ahLst/>
            <a:cxnLst/>
            <a:rect r="r" b="b" t="t" l="l"/>
            <a:pathLst>
              <a:path h="2632393" w="6744208">
                <a:moveTo>
                  <a:pt x="0" y="0"/>
                </a:moveTo>
                <a:lnTo>
                  <a:pt x="6744209" y="0"/>
                </a:lnTo>
                <a:lnTo>
                  <a:pt x="6744209" y="2632393"/>
                </a:lnTo>
                <a:lnTo>
                  <a:pt x="0" y="2632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7" t="0" r="-3662" b="-1876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8468" y="7393820"/>
            <a:ext cx="6003024" cy="4114800"/>
          </a:xfrm>
          <a:custGeom>
            <a:avLst/>
            <a:gdLst/>
            <a:ahLst/>
            <a:cxnLst/>
            <a:rect r="r" b="b" t="t" l="l"/>
            <a:pathLst>
              <a:path h="4114800" w="6003024">
                <a:moveTo>
                  <a:pt x="0" y="0"/>
                </a:moveTo>
                <a:lnTo>
                  <a:pt x="6003024" y="0"/>
                </a:lnTo>
                <a:lnTo>
                  <a:pt x="600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949" y="137480"/>
            <a:ext cx="3566260" cy="4457825"/>
          </a:xfrm>
          <a:custGeom>
            <a:avLst/>
            <a:gdLst/>
            <a:ahLst/>
            <a:cxnLst/>
            <a:rect r="r" b="b" t="t" l="l"/>
            <a:pathLst>
              <a:path h="4457825" w="3566260">
                <a:moveTo>
                  <a:pt x="0" y="0"/>
                </a:moveTo>
                <a:lnTo>
                  <a:pt x="3566260" y="0"/>
                </a:lnTo>
                <a:lnTo>
                  <a:pt x="3566260" y="4457825"/>
                </a:lnTo>
                <a:lnTo>
                  <a:pt x="0" y="445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68037" y="1154147"/>
            <a:ext cx="12832556" cy="96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ow many orders have been placed in total?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447" y="3606536"/>
            <a:ext cx="11004760" cy="1536964"/>
          </a:xfrm>
          <a:custGeom>
            <a:avLst/>
            <a:gdLst/>
            <a:ahLst/>
            <a:cxnLst/>
            <a:rect r="r" b="b" t="t" l="l"/>
            <a:pathLst>
              <a:path h="1536964" w="11004760">
                <a:moveTo>
                  <a:pt x="0" y="0"/>
                </a:moveTo>
                <a:lnTo>
                  <a:pt x="11004760" y="0"/>
                </a:lnTo>
                <a:lnTo>
                  <a:pt x="11004760" y="1536964"/>
                </a:lnTo>
                <a:lnTo>
                  <a:pt x="0" y="1536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855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20315" y="5687644"/>
            <a:ext cx="6023866" cy="2707976"/>
          </a:xfrm>
          <a:custGeom>
            <a:avLst/>
            <a:gdLst/>
            <a:ahLst/>
            <a:cxnLst/>
            <a:rect r="r" b="b" t="t" l="l"/>
            <a:pathLst>
              <a:path h="2707976" w="6023866">
                <a:moveTo>
                  <a:pt x="0" y="0"/>
                </a:moveTo>
                <a:lnTo>
                  <a:pt x="6023866" y="0"/>
                </a:lnTo>
                <a:lnTo>
                  <a:pt x="6023866" y="2707976"/>
                </a:lnTo>
                <a:lnTo>
                  <a:pt x="0" y="2707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92515" y="-508264"/>
            <a:ext cx="3553691" cy="4114800"/>
          </a:xfrm>
          <a:custGeom>
            <a:avLst/>
            <a:gdLst/>
            <a:ahLst/>
            <a:cxnLst/>
            <a:rect r="r" b="b" t="t" l="l"/>
            <a:pathLst>
              <a:path h="4114800" w="3553691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4004" y="6008193"/>
            <a:ext cx="6862031" cy="6500215"/>
          </a:xfrm>
          <a:custGeom>
            <a:avLst/>
            <a:gdLst/>
            <a:ahLst/>
            <a:cxnLst/>
            <a:rect r="r" b="b" t="t" l="l"/>
            <a:pathLst>
              <a:path h="6500215" w="6862031">
                <a:moveTo>
                  <a:pt x="0" y="0"/>
                </a:moveTo>
                <a:lnTo>
                  <a:pt x="6862031" y="0"/>
                </a:lnTo>
                <a:lnTo>
                  <a:pt x="6862031" y="6500214"/>
                </a:lnTo>
                <a:lnTo>
                  <a:pt x="0" y="6500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46222" y="1084602"/>
            <a:ext cx="10676186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average value per order?</a:t>
            </a:r>
          </a:p>
          <a:p>
            <a:pPr algn="ctr">
              <a:lnSpc>
                <a:spcPts val="7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77050" y="5943564"/>
            <a:ext cx="8485404" cy="3085602"/>
          </a:xfrm>
          <a:custGeom>
            <a:avLst/>
            <a:gdLst/>
            <a:ahLst/>
            <a:cxnLst/>
            <a:rect r="r" b="b" t="t" l="l"/>
            <a:pathLst>
              <a:path h="3085602" w="8485404">
                <a:moveTo>
                  <a:pt x="0" y="0"/>
                </a:moveTo>
                <a:lnTo>
                  <a:pt x="8485404" y="0"/>
                </a:lnTo>
                <a:lnTo>
                  <a:pt x="8485404" y="3085602"/>
                </a:lnTo>
                <a:lnTo>
                  <a:pt x="0" y="3085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633" y="2904213"/>
            <a:ext cx="7868727" cy="4478573"/>
          </a:xfrm>
          <a:custGeom>
            <a:avLst/>
            <a:gdLst/>
            <a:ahLst/>
            <a:cxnLst/>
            <a:rect r="r" b="b" t="t" l="l"/>
            <a:pathLst>
              <a:path h="4478573" w="7868727">
                <a:moveTo>
                  <a:pt x="0" y="0"/>
                </a:moveTo>
                <a:lnTo>
                  <a:pt x="7868726" y="0"/>
                </a:lnTo>
                <a:lnTo>
                  <a:pt x="7868726" y="4478574"/>
                </a:lnTo>
                <a:lnTo>
                  <a:pt x="0" y="4478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8347" b="-88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4849" y="6971766"/>
            <a:ext cx="4428845" cy="4114800"/>
          </a:xfrm>
          <a:custGeom>
            <a:avLst/>
            <a:gdLst/>
            <a:ahLst/>
            <a:cxnLst/>
            <a:rect r="r" b="b" t="t" l="l"/>
            <a:pathLst>
              <a:path h="4114800" w="4428845">
                <a:moveTo>
                  <a:pt x="0" y="0"/>
                </a:moveTo>
                <a:lnTo>
                  <a:pt x="4428845" y="0"/>
                </a:lnTo>
                <a:lnTo>
                  <a:pt x="4428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291165">
            <a:off x="14823915" y="-102870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3" y="0"/>
                </a:lnTo>
                <a:lnTo>
                  <a:pt x="41601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38565" y="1138871"/>
            <a:ext cx="13105358" cy="96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On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which dates were the most orders placed?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429" y="2857976"/>
            <a:ext cx="7957497" cy="5029317"/>
          </a:xfrm>
          <a:custGeom>
            <a:avLst/>
            <a:gdLst/>
            <a:ahLst/>
            <a:cxnLst/>
            <a:rect r="r" b="b" t="t" l="l"/>
            <a:pathLst>
              <a:path h="5029317" w="7957497">
                <a:moveTo>
                  <a:pt x="0" y="0"/>
                </a:moveTo>
                <a:lnTo>
                  <a:pt x="7957497" y="0"/>
                </a:lnTo>
                <a:lnTo>
                  <a:pt x="795749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28474" y="4451036"/>
            <a:ext cx="4749170" cy="4928869"/>
          </a:xfrm>
          <a:custGeom>
            <a:avLst/>
            <a:gdLst/>
            <a:ahLst/>
            <a:cxnLst/>
            <a:rect r="r" b="b" t="t" l="l"/>
            <a:pathLst>
              <a:path h="4928869" w="4749170">
                <a:moveTo>
                  <a:pt x="0" y="0"/>
                </a:moveTo>
                <a:lnTo>
                  <a:pt x="4749170" y="0"/>
                </a:lnTo>
                <a:lnTo>
                  <a:pt x="4749170" y="4928868"/>
                </a:lnTo>
                <a:lnTo>
                  <a:pt x="0" y="4928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1997" y="7322504"/>
            <a:ext cx="4600800" cy="4114800"/>
          </a:xfrm>
          <a:custGeom>
            <a:avLst/>
            <a:gdLst/>
            <a:ahLst/>
            <a:cxnLst/>
            <a:rect r="r" b="b" t="t" l="l"/>
            <a:pathLst>
              <a:path h="4114800" w="4600800">
                <a:moveTo>
                  <a:pt x="0" y="0"/>
                </a:moveTo>
                <a:lnTo>
                  <a:pt x="4600800" y="0"/>
                </a:lnTo>
                <a:lnTo>
                  <a:pt x="4600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34025">
            <a:off x="15525563" y="-1256746"/>
            <a:ext cx="2640953" cy="4114800"/>
          </a:xfrm>
          <a:custGeom>
            <a:avLst/>
            <a:gdLst/>
            <a:ahLst/>
            <a:cxnLst/>
            <a:rect r="r" b="b" t="t" l="l"/>
            <a:pathLst>
              <a:path h="4114800" w="2640953">
                <a:moveTo>
                  <a:pt x="0" y="0"/>
                </a:moveTo>
                <a:lnTo>
                  <a:pt x="2640954" y="0"/>
                </a:lnTo>
                <a:lnTo>
                  <a:pt x="26409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49667" y="705404"/>
            <a:ext cx="11574723" cy="259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5"/>
              </a:lnSpc>
              <a:spcBef>
                <a:spcPct val="0"/>
              </a:spcBef>
            </a:pPr>
            <a:r>
              <a:rPr lang="en-US" b="true" sz="4946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are the m</a:t>
            </a:r>
            <a:r>
              <a:rPr lang="en-US" b="true" sz="4946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onthly trends in order volume and revenue?</a:t>
            </a:r>
          </a:p>
          <a:p>
            <a:pPr algn="ctr">
              <a:lnSpc>
                <a:spcPts val="69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5551" y="3287734"/>
            <a:ext cx="7785746" cy="5177990"/>
          </a:xfrm>
          <a:custGeom>
            <a:avLst/>
            <a:gdLst/>
            <a:ahLst/>
            <a:cxnLst/>
            <a:rect r="r" b="b" t="t" l="l"/>
            <a:pathLst>
              <a:path h="5177990" w="7785746">
                <a:moveTo>
                  <a:pt x="0" y="0"/>
                </a:moveTo>
                <a:lnTo>
                  <a:pt x="7785746" y="0"/>
                </a:lnTo>
                <a:lnTo>
                  <a:pt x="7785746" y="5177990"/>
                </a:lnTo>
                <a:lnTo>
                  <a:pt x="0" y="5177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5152" y="4201236"/>
            <a:ext cx="3664160" cy="5275711"/>
          </a:xfrm>
          <a:custGeom>
            <a:avLst/>
            <a:gdLst/>
            <a:ahLst/>
            <a:cxnLst/>
            <a:rect r="r" b="b" t="t" l="l"/>
            <a:pathLst>
              <a:path h="5275711" w="3664160">
                <a:moveTo>
                  <a:pt x="0" y="0"/>
                </a:moveTo>
                <a:lnTo>
                  <a:pt x="3664160" y="0"/>
                </a:lnTo>
                <a:lnTo>
                  <a:pt x="3664160" y="5275712"/>
                </a:lnTo>
                <a:lnTo>
                  <a:pt x="0" y="527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83204" y="-152328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5512" y="8862012"/>
            <a:ext cx="4491366" cy="2849976"/>
          </a:xfrm>
          <a:custGeom>
            <a:avLst/>
            <a:gdLst/>
            <a:ahLst/>
            <a:cxnLst/>
            <a:rect r="r" b="b" t="t" l="l"/>
            <a:pathLst>
              <a:path h="2849976" w="4491366">
                <a:moveTo>
                  <a:pt x="0" y="0"/>
                </a:moveTo>
                <a:lnTo>
                  <a:pt x="4491366" y="0"/>
                </a:lnTo>
                <a:lnTo>
                  <a:pt x="4491366" y="2849976"/>
                </a:lnTo>
                <a:lnTo>
                  <a:pt x="0" y="2849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5551" y="555116"/>
            <a:ext cx="14491735" cy="29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How d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 order patterns vary across weekdays and weekends?</a:t>
            </a:r>
          </a:p>
          <a:p>
            <a:pPr algn="ctr">
              <a:lnSpc>
                <a:spcPts val="7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7285" y="3821647"/>
            <a:ext cx="6153762" cy="3540038"/>
          </a:xfrm>
          <a:custGeom>
            <a:avLst/>
            <a:gdLst/>
            <a:ahLst/>
            <a:cxnLst/>
            <a:rect r="r" b="b" t="t" l="l"/>
            <a:pathLst>
              <a:path h="3540038" w="6153762">
                <a:moveTo>
                  <a:pt x="0" y="0"/>
                </a:moveTo>
                <a:lnTo>
                  <a:pt x="6153762" y="0"/>
                </a:lnTo>
                <a:lnTo>
                  <a:pt x="6153762" y="3540038"/>
                </a:lnTo>
                <a:lnTo>
                  <a:pt x="0" y="354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6" t="0" r="-3612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60941" y="5591666"/>
            <a:ext cx="6651164" cy="3564145"/>
          </a:xfrm>
          <a:custGeom>
            <a:avLst/>
            <a:gdLst/>
            <a:ahLst/>
            <a:cxnLst/>
            <a:rect r="r" b="b" t="t" l="l"/>
            <a:pathLst>
              <a:path h="3564145" w="6651164">
                <a:moveTo>
                  <a:pt x="0" y="0"/>
                </a:moveTo>
                <a:lnTo>
                  <a:pt x="6651164" y="0"/>
                </a:lnTo>
                <a:lnTo>
                  <a:pt x="6651164" y="3564144"/>
                </a:lnTo>
                <a:lnTo>
                  <a:pt x="0" y="3564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572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435" y="7539843"/>
            <a:ext cx="4562731" cy="3231935"/>
          </a:xfrm>
          <a:custGeom>
            <a:avLst/>
            <a:gdLst/>
            <a:ahLst/>
            <a:cxnLst/>
            <a:rect r="r" b="b" t="t" l="l"/>
            <a:pathLst>
              <a:path h="3231935" w="4562731">
                <a:moveTo>
                  <a:pt x="0" y="0"/>
                </a:moveTo>
                <a:lnTo>
                  <a:pt x="4562731" y="0"/>
                </a:lnTo>
                <a:lnTo>
                  <a:pt x="4562731" y="3231935"/>
                </a:lnTo>
                <a:lnTo>
                  <a:pt x="0" y="323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2091" y="413242"/>
            <a:ext cx="4675909" cy="4114800"/>
          </a:xfrm>
          <a:custGeom>
            <a:avLst/>
            <a:gdLst/>
            <a:ahLst/>
            <a:cxnLst/>
            <a:rect r="r" b="b" t="t" l="l"/>
            <a:pathLst>
              <a:path h="4114800" w="4675909">
                <a:moveTo>
                  <a:pt x="0" y="0"/>
                </a:moveTo>
                <a:lnTo>
                  <a:pt x="4675909" y="0"/>
                </a:lnTo>
                <a:lnTo>
                  <a:pt x="46759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61144" y="923925"/>
            <a:ext cx="12905579" cy="29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ow many suppliers are there in the database?</a:t>
            </a:r>
          </a:p>
          <a:p>
            <a:pPr algn="ctr">
              <a:lnSpc>
                <a:spcPts val="7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01663"/>
            <a:ext cx="8115300" cy="4166824"/>
          </a:xfrm>
          <a:custGeom>
            <a:avLst/>
            <a:gdLst/>
            <a:ahLst/>
            <a:cxnLst/>
            <a:rect r="r" b="b" t="t" l="l"/>
            <a:pathLst>
              <a:path h="4166824" w="8115300">
                <a:moveTo>
                  <a:pt x="0" y="0"/>
                </a:moveTo>
                <a:lnTo>
                  <a:pt x="8115300" y="0"/>
                </a:lnTo>
                <a:lnTo>
                  <a:pt x="8115300" y="4166825"/>
                </a:lnTo>
                <a:lnTo>
                  <a:pt x="0" y="4166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146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7862" y="5282646"/>
            <a:ext cx="6784882" cy="4357544"/>
          </a:xfrm>
          <a:custGeom>
            <a:avLst/>
            <a:gdLst/>
            <a:ahLst/>
            <a:cxnLst/>
            <a:rect r="r" b="b" t="t" l="l"/>
            <a:pathLst>
              <a:path h="4357544" w="6784882">
                <a:moveTo>
                  <a:pt x="0" y="0"/>
                </a:moveTo>
                <a:lnTo>
                  <a:pt x="6784882" y="0"/>
                </a:lnTo>
                <a:lnTo>
                  <a:pt x="6784882" y="4357544"/>
                </a:lnTo>
                <a:lnTo>
                  <a:pt x="0" y="4357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1069" b="-67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100000">
            <a:off x="14496211" y="-2392108"/>
            <a:ext cx="5945986" cy="6841616"/>
          </a:xfrm>
          <a:custGeom>
            <a:avLst/>
            <a:gdLst/>
            <a:ahLst/>
            <a:cxnLst/>
            <a:rect r="r" b="b" t="t" l="l"/>
            <a:pathLst>
              <a:path h="6841616" w="5945986">
                <a:moveTo>
                  <a:pt x="0" y="0"/>
                </a:moveTo>
                <a:lnTo>
                  <a:pt x="5945986" y="0"/>
                </a:lnTo>
                <a:lnTo>
                  <a:pt x="5945986" y="6841616"/>
                </a:lnTo>
                <a:lnTo>
                  <a:pt x="0" y="684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76506">
            <a:off x="-441258" y="7393820"/>
            <a:ext cx="3149692" cy="4114800"/>
          </a:xfrm>
          <a:custGeom>
            <a:avLst/>
            <a:gdLst/>
            <a:ahLst/>
            <a:cxnLst/>
            <a:rect r="r" b="b" t="t" l="l"/>
            <a:pathLst>
              <a:path h="4114800" w="3149692">
                <a:moveTo>
                  <a:pt x="0" y="0"/>
                </a:moveTo>
                <a:lnTo>
                  <a:pt x="3149693" y="0"/>
                </a:lnTo>
                <a:lnTo>
                  <a:pt x="3149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07550" y="923925"/>
            <a:ext cx="11061877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Which s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upplier provides the most products?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327" y="7558538"/>
            <a:ext cx="3132889" cy="2728462"/>
          </a:xfrm>
          <a:custGeom>
            <a:avLst/>
            <a:gdLst/>
            <a:ahLst/>
            <a:cxnLst/>
            <a:rect r="r" b="b" t="t" l="l"/>
            <a:pathLst>
              <a:path h="2728462" w="3132889">
                <a:moveTo>
                  <a:pt x="0" y="0"/>
                </a:moveTo>
                <a:lnTo>
                  <a:pt x="3132889" y="0"/>
                </a:lnTo>
                <a:lnTo>
                  <a:pt x="3132889" y="2728462"/>
                </a:lnTo>
                <a:lnTo>
                  <a:pt x="0" y="272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775" y="579579"/>
            <a:ext cx="13082488" cy="11511187"/>
          </a:xfrm>
          <a:custGeom>
            <a:avLst/>
            <a:gdLst/>
            <a:ahLst/>
            <a:cxnLst/>
            <a:rect r="r" b="b" t="t" l="l"/>
            <a:pathLst>
              <a:path h="11511187" w="13082488">
                <a:moveTo>
                  <a:pt x="0" y="0"/>
                </a:moveTo>
                <a:lnTo>
                  <a:pt x="13082488" y="0"/>
                </a:lnTo>
                <a:lnTo>
                  <a:pt x="13082488" y="11511186"/>
                </a:lnTo>
                <a:lnTo>
                  <a:pt x="0" y="1151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95490" y="1028700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9" y="0"/>
                </a:lnTo>
                <a:lnTo>
                  <a:pt x="3135059" y="3062190"/>
                </a:lnTo>
                <a:lnTo>
                  <a:pt x="0" y="3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04716" y="6906563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9" y="0"/>
                </a:lnTo>
                <a:lnTo>
                  <a:pt x="3135059" y="3062190"/>
                </a:lnTo>
                <a:lnTo>
                  <a:pt x="0" y="3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0716" y="4699042"/>
            <a:ext cx="4575195" cy="5718993"/>
          </a:xfrm>
          <a:custGeom>
            <a:avLst/>
            <a:gdLst/>
            <a:ahLst/>
            <a:cxnLst/>
            <a:rect r="r" b="b" t="t" l="l"/>
            <a:pathLst>
              <a:path h="5718993" w="4575195">
                <a:moveTo>
                  <a:pt x="0" y="0"/>
                </a:moveTo>
                <a:lnTo>
                  <a:pt x="4575194" y="0"/>
                </a:lnTo>
                <a:lnTo>
                  <a:pt x="4575194" y="5718993"/>
                </a:lnTo>
                <a:lnTo>
                  <a:pt x="0" y="57189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87170" y="5143500"/>
            <a:ext cx="6862031" cy="6500215"/>
          </a:xfrm>
          <a:custGeom>
            <a:avLst/>
            <a:gdLst/>
            <a:ahLst/>
            <a:cxnLst/>
            <a:rect r="r" b="b" t="t" l="l"/>
            <a:pathLst>
              <a:path h="6500215" w="6862031">
                <a:moveTo>
                  <a:pt x="0" y="0"/>
                </a:moveTo>
                <a:lnTo>
                  <a:pt x="6862031" y="0"/>
                </a:lnTo>
                <a:lnTo>
                  <a:pt x="6862031" y="6500215"/>
                </a:lnTo>
                <a:lnTo>
                  <a:pt x="0" y="6500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15527" y="2114464"/>
            <a:ext cx="10148496" cy="460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0"/>
              </a:lnSpc>
            </a:pPr>
            <a:r>
              <a:rPr lang="en-US" sz="2364" spc="236">
                <a:solidFill>
                  <a:srgbClr val="545454"/>
                </a:solidFill>
                <a:latin typeface="Sniglet"/>
                <a:ea typeface="Sniglet"/>
                <a:cs typeface="Sniglet"/>
                <a:sym typeface="Sniglet"/>
              </a:rPr>
              <a:t>The Grocery Store Management System project models the core operations of a retail grocery business through a structured SQL database.</a:t>
            </a:r>
          </a:p>
          <a:p>
            <a:pPr algn="just">
              <a:lnSpc>
                <a:spcPts val="3310"/>
              </a:lnSpc>
            </a:pPr>
            <a:r>
              <a:rPr lang="en-US" sz="2364" spc="236">
                <a:solidFill>
                  <a:srgbClr val="545454"/>
                </a:solidFill>
                <a:latin typeface="Sniglet"/>
                <a:ea typeface="Sniglet"/>
                <a:cs typeface="Sniglet"/>
                <a:sym typeface="Sniglet"/>
              </a:rPr>
              <a:t>It involves 7 interconnected tables representing products, customers, suppliers, employees, and orders.</a:t>
            </a:r>
          </a:p>
          <a:p>
            <a:pPr algn="just">
              <a:lnSpc>
                <a:spcPts val="3310"/>
              </a:lnSpc>
            </a:pPr>
            <a:r>
              <a:rPr lang="en-US" sz="2364" spc="236">
                <a:solidFill>
                  <a:srgbClr val="545454"/>
                </a:solidFill>
                <a:latin typeface="Sniglet"/>
                <a:ea typeface="Sniglet"/>
                <a:cs typeface="Sniglet"/>
                <a:sym typeface="Sniglet"/>
              </a:rPr>
              <a:t>The objective is to analyze customer behavior, product performance, sales trends, and employee contribution using SQL queries, joins, aggregations, and subqueries.</a:t>
            </a:r>
          </a:p>
          <a:p>
            <a:pPr algn="just">
              <a:lnSpc>
                <a:spcPts val="3310"/>
              </a:lnSpc>
            </a:pPr>
            <a:r>
              <a:rPr lang="en-US" sz="2364" spc="236">
                <a:solidFill>
                  <a:srgbClr val="545454"/>
                </a:solidFill>
                <a:latin typeface="Sniglet"/>
                <a:ea typeface="Sniglet"/>
                <a:cs typeface="Sniglet"/>
                <a:sym typeface="Sniglet"/>
              </a:rPr>
              <a:t>This project enables data-driven insights to improve operational efficiency and business decision-making.</a:t>
            </a:r>
          </a:p>
          <a:p>
            <a:pPr algn="just">
              <a:lnSpc>
                <a:spcPts val="33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415527" y="436704"/>
            <a:ext cx="5251217" cy="136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36"/>
              </a:lnSpc>
            </a:pPr>
            <a:r>
              <a:rPr lang="en-US" sz="8026" b="true">
                <a:solidFill>
                  <a:srgbClr val="F5AC0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8608" y="3912584"/>
            <a:ext cx="8027155" cy="4842006"/>
          </a:xfrm>
          <a:custGeom>
            <a:avLst/>
            <a:gdLst/>
            <a:ahLst/>
            <a:cxnLst/>
            <a:rect r="r" b="b" t="t" l="l"/>
            <a:pathLst>
              <a:path h="4842006" w="8027155">
                <a:moveTo>
                  <a:pt x="0" y="0"/>
                </a:moveTo>
                <a:lnTo>
                  <a:pt x="8027155" y="0"/>
                </a:lnTo>
                <a:lnTo>
                  <a:pt x="8027155" y="4842006"/>
                </a:lnTo>
                <a:lnTo>
                  <a:pt x="0" y="484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98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5200" y="5296256"/>
            <a:ext cx="7174100" cy="4344142"/>
          </a:xfrm>
          <a:custGeom>
            <a:avLst/>
            <a:gdLst/>
            <a:ahLst/>
            <a:cxnLst/>
            <a:rect r="r" b="b" t="t" l="l"/>
            <a:pathLst>
              <a:path h="4344142" w="7174100">
                <a:moveTo>
                  <a:pt x="0" y="0"/>
                </a:moveTo>
                <a:lnTo>
                  <a:pt x="7174100" y="0"/>
                </a:lnTo>
                <a:lnTo>
                  <a:pt x="7174100" y="4344142"/>
                </a:lnTo>
                <a:lnTo>
                  <a:pt x="0" y="434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492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867558">
            <a:off x="15827036" y="-10287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90958">
            <a:off x="-909835" y="7465751"/>
            <a:ext cx="3487813" cy="4114800"/>
          </a:xfrm>
          <a:custGeom>
            <a:avLst/>
            <a:gdLst/>
            <a:ahLst/>
            <a:cxnLst/>
            <a:rect r="r" b="b" t="t" l="l"/>
            <a:pathLst>
              <a:path h="4114800" w="3487813">
                <a:moveTo>
                  <a:pt x="0" y="0"/>
                </a:moveTo>
                <a:lnTo>
                  <a:pt x="3487813" y="0"/>
                </a:lnTo>
                <a:lnTo>
                  <a:pt x="34878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5855" y="923925"/>
            <a:ext cx="13856290" cy="29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average price of products from each supplier?</a:t>
            </a:r>
          </a:p>
          <a:p>
            <a:pPr algn="ctr">
              <a:lnSpc>
                <a:spcPts val="7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3587" y="5997713"/>
            <a:ext cx="6555713" cy="1383224"/>
          </a:xfrm>
          <a:custGeom>
            <a:avLst/>
            <a:gdLst/>
            <a:ahLst/>
            <a:cxnLst/>
            <a:rect r="r" b="b" t="t" l="l"/>
            <a:pathLst>
              <a:path h="1383224" w="6555713">
                <a:moveTo>
                  <a:pt x="0" y="0"/>
                </a:moveTo>
                <a:lnTo>
                  <a:pt x="6555713" y="0"/>
                </a:lnTo>
                <a:lnTo>
                  <a:pt x="6555713" y="1383224"/>
                </a:lnTo>
                <a:lnTo>
                  <a:pt x="0" y="1383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194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304031">
            <a:off x="15360297" y="-933530"/>
            <a:ext cx="3553691" cy="4114800"/>
          </a:xfrm>
          <a:custGeom>
            <a:avLst/>
            <a:gdLst/>
            <a:ahLst/>
            <a:cxnLst/>
            <a:rect r="r" b="b" t="t" l="l"/>
            <a:pathLst>
              <a:path h="4114800" w="3553691">
                <a:moveTo>
                  <a:pt x="0" y="0"/>
                </a:moveTo>
                <a:lnTo>
                  <a:pt x="3553691" y="0"/>
                </a:lnTo>
                <a:lnTo>
                  <a:pt x="35536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74362" y="7200900"/>
            <a:ext cx="3508802" cy="4114800"/>
          </a:xfrm>
          <a:custGeom>
            <a:avLst/>
            <a:gdLst/>
            <a:ahLst/>
            <a:cxnLst/>
            <a:rect r="r" b="b" t="t" l="l"/>
            <a:pathLst>
              <a:path h="4114800" w="3508802">
                <a:moveTo>
                  <a:pt x="0" y="0"/>
                </a:moveTo>
                <a:lnTo>
                  <a:pt x="3508802" y="0"/>
                </a:lnTo>
                <a:lnTo>
                  <a:pt x="35088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5038" y="3357475"/>
            <a:ext cx="7936916" cy="4710864"/>
          </a:xfrm>
          <a:custGeom>
            <a:avLst/>
            <a:gdLst/>
            <a:ahLst/>
            <a:cxnLst/>
            <a:rect r="r" b="b" t="t" l="l"/>
            <a:pathLst>
              <a:path h="4710864" w="7936916">
                <a:moveTo>
                  <a:pt x="0" y="0"/>
                </a:moveTo>
                <a:lnTo>
                  <a:pt x="7936915" y="0"/>
                </a:lnTo>
                <a:lnTo>
                  <a:pt x="7936915" y="4710864"/>
                </a:lnTo>
                <a:lnTo>
                  <a:pt x="0" y="47108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972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7084" y="628285"/>
            <a:ext cx="15171154" cy="298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Which s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uppliers contribute the most to total product sales (by revenue)?</a:t>
            </a:r>
          </a:p>
          <a:p>
            <a:pPr algn="ctr">
              <a:lnSpc>
                <a:spcPts val="79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3044" y="3898136"/>
            <a:ext cx="7502063" cy="2826791"/>
          </a:xfrm>
          <a:custGeom>
            <a:avLst/>
            <a:gdLst/>
            <a:ahLst/>
            <a:cxnLst/>
            <a:rect r="r" b="b" t="t" l="l"/>
            <a:pathLst>
              <a:path h="2826791" w="7502063">
                <a:moveTo>
                  <a:pt x="0" y="0"/>
                </a:moveTo>
                <a:lnTo>
                  <a:pt x="7502063" y="0"/>
                </a:lnTo>
                <a:lnTo>
                  <a:pt x="7502063" y="2826791"/>
                </a:lnTo>
                <a:lnTo>
                  <a:pt x="0" y="282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85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2003" y="6384947"/>
            <a:ext cx="5027308" cy="2985773"/>
          </a:xfrm>
          <a:custGeom>
            <a:avLst/>
            <a:gdLst/>
            <a:ahLst/>
            <a:cxnLst/>
            <a:rect r="r" b="b" t="t" l="l"/>
            <a:pathLst>
              <a:path h="2985773" w="5027308">
                <a:moveTo>
                  <a:pt x="0" y="0"/>
                </a:moveTo>
                <a:lnTo>
                  <a:pt x="5027308" y="0"/>
                </a:lnTo>
                <a:lnTo>
                  <a:pt x="5027308" y="2985772"/>
                </a:lnTo>
                <a:lnTo>
                  <a:pt x="0" y="298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867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3322">
            <a:off x="-1282341" y="7470198"/>
            <a:ext cx="4032504" cy="4114800"/>
          </a:xfrm>
          <a:custGeom>
            <a:avLst/>
            <a:gdLst/>
            <a:ahLst/>
            <a:cxnLst/>
            <a:rect r="r" b="b" t="t" l="l"/>
            <a:pathLst>
              <a:path h="4114800" w="4032504">
                <a:moveTo>
                  <a:pt x="0" y="0"/>
                </a:moveTo>
                <a:lnTo>
                  <a:pt x="4032504" y="0"/>
                </a:lnTo>
                <a:lnTo>
                  <a:pt x="40325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897777">
            <a:off x="15338495" y="-490649"/>
            <a:ext cx="2581102" cy="4114800"/>
          </a:xfrm>
          <a:custGeom>
            <a:avLst/>
            <a:gdLst/>
            <a:ahLst/>
            <a:cxnLst/>
            <a:rect r="r" b="b" t="t" l="l"/>
            <a:pathLst>
              <a:path h="4114800" w="2581102">
                <a:moveTo>
                  <a:pt x="0" y="0"/>
                </a:moveTo>
                <a:lnTo>
                  <a:pt x="2581102" y="0"/>
                </a:lnTo>
                <a:lnTo>
                  <a:pt x="258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2818" y="680603"/>
            <a:ext cx="11385197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ow many employees have processed orders?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956" y="3251836"/>
            <a:ext cx="8135310" cy="4730415"/>
          </a:xfrm>
          <a:custGeom>
            <a:avLst/>
            <a:gdLst/>
            <a:ahLst/>
            <a:cxnLst/>
            <a:rect r="r" b="b" t="t" l="l"/>
            <a:pathLst>
              <a:path h="4730415" w="8135310">
                <a:moveTo>
                  <a:pt x="0" y="0"/>
                </a:moveTo>
                <a:lnTo>
                  <a:pt x="8135309" y="0"/>
                </a:lnTo>
                <a:lnTo>
                  <a:pt x="8135309" y="4730415"/>
                </a:lnTo>
                <a:lnTo>
                  <a:pt x="0" y="4730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842" b="-64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98017" y="5143500"/>
            <a:ext cx="6700311" cy="4673395"/>
          </a:xfrm>
          <a:custGeom>
            <a:avLst/>
            <a:gdLst/>
            <a:ahLst/>
            <a:cxnLst/>
            <a:rect r="r" b="b" t="t" l="l"/>
            <a:pathLst>
              <a:path h="4673395" w="6700311">
                <a:moveTo>
                  <a:pt x="0" y="0"/>
                </a:moveTo>
                <a:lnTo>
                  <a:pt x="6700310" y="0"/>
                </a:lnTo>
                <a:lnTo>
                  <a:pt x="6700310" y="4673395"/>
                </a:lnTo>
                <a:lnTo>
                  <a:pt x="0" y="4673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48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97036" y="367043"/>
            <a:ext cx="3119767" cy="4114800"/>
          </a:xfrm>
          <a:custGeom>
            <a:avLst/>
            <a:gdLst/>
            <a:ahLst/>
            <a:cxnLst/>
            <a:rect r="r" b="b" t="t" l="l"/>
            <a:pathLst>
              <a:path h="4114800" w="3119767">
                <a:moveTo>
                  <a:pt x="0" y="0"/>
                </a:moveTo>
                <a:lnTo>
                  <a:pt x="3119766" y="0"/>
                </a:lnTo>
                <a:lnTo>
                  <a:pt x="31197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-717595" y="7759495"/>
            <a:ext cx="3071589" cy="4114800"/>
          </a:xfrm>
          <a:custGeom>
            <a:avLst/>
            <a:gdLst/>
            <a:ahLst/>
            <a:cxnLst/>
            <a:rect r="r" b="b" t="t" l="l"/>
            <a:pathLst>
              <a:path h="4114800" w="3071589">
                <a:moveTo>
                  <a:pt x="0" y="0"/>
                </a:moveTo>
                <a:lnTo>
                  <a:pt x="3071589" y="0"/>
                </a:lnTo>
                <a:lnTo>
                  <a:pt x="30715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58726" y="726430"/>
            <a:ext cx="12570547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Which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employees have handled the most orders?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507" y="3548577"/>
            <a:ext cx="8365185" cy="4931264"/>
          </a:xfrm>
          <a:custGeom>
            <a:avLst/>
            <a:gdLst/>
            <a:ahLst/>
            <a:cxnLst/>
            <a:rect r="r" b="b" t="t" l="l"/>
            <a:pathLst>
              <a:path h="4931264" w="8365185">
                <a:moveTo>
                  <a:pt x="0" y="0"/>
                </a:moveTo>
                <a:lnTo>
                  <a:pt x="8365185" y="0"/>
                </a:lnTo>
                <a:lnTo>
                  <a:pt x="8365185" y="4931264"/>
                </a:lnTo>
                <a:lnTo>
                  <a:pt x="0" y="493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9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81540" y="4313987"/>
            <a:ext cx="4668235" cy="4944313"/>
          </a:xfrm>
          <a:custGeom>
            <a:avLst/>
            <a:gdLst/>
            <a:ahLst/>
            <a:cxnLst/>
            <a:rect r="r" b="b" t="t" l="l"/>
            <a:pathLst>
              <a:path h="4944313" w="4668235">
                <a:moveTo>
                  <a:pt x="0" y="0"/>
                </a:moveTo>
                <a:lnTo>
                  <a:pt x="4668234" y="0"/>
                </a:lnTo>
                <a:lnTo>
                  <a:pt x="4668234" y="4944313"/>
                </a:lnTo>
                <a:lnTo>
                  <a:pt x="0" y="4944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17806" y="1740751"/>
            <a:ext cx="2293002" cy="2737765"/>
          </a:xfrm>
          <a:custGeom>
            <a:avLst/>
            <a:gdLst/>
            <a:ahLst/>
            <a:cxnLst/>
            <a:rect r="r" b="b" t="t" l="l"/>
            <a:pathLst>
              <a:path h="2737765" w="2293002">
                <a:moveTo>
                  <a:pt x="0" y="0"/>
                </a:moveTo>
                <a:lnTo>
                  <a:pt x="2293002" y="0"/>
                </a:lnTo>
                <a:lnTo>
                  <a:pt x="2293002" y="2737765"/>
                </a:lnTo>
                <a:lnTo>
                  <a:pt x="0" y="2737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02397" y="-862246"/>
            <a:ext cx="3880757" cy="2194392"/>
          </a:xfrm>
          <a:custGeom>
            <a:avLst/>
            <a:gdLst/>
            <a:ahLst/>
            <a:cxnLst/>
            <a:rect r="r" b="b" t="t" l="l"/>
            <a:pathLst>
              <a:path h="2194392" w="3880757">
                <a:moveTo>
                  <a:pt x="0" y="0"/>
                </a:moveTo>
                <a:lnTo>
                  <a:pt x="3880757" y="0"/>
                </a:lnTo>
                <a:lnTo>
                  <a:pt x="3880757" y="2194392"/>
                </a:lnTo>
                <a:lnTo>
                  <a:pt x="0" y="21943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61584">
            <a:off x="-894003" y="8138441"/>
            <a:ext cx="3180652" cy="3659747"/>
          </a:xfrm>
          <a:custGeom>
            <a:avLst/>
            <a:gdLst/>
            <a:ahLst/>
            <a:cxnLst/>
            <a:rect r="r" b="b" t="t" l="l"/>
            <a:pathLst>
              <a:path h="3659747" w="3180652">
                <a:moveTo>
                  <a:pt x="0" y="0"/>
                </a:moveTo>
                <a:lnTo>
                  <a:pt x="3180652" y="0"/>
                </a:lnTo>
                <a:lnTo>
                  <a:pt x="3180652" y="3659746"/>
                </a:lnTo>
                <a:lnTo>
                  <a:pt x="0" y="36597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48581" y="698859"/>
            <a:ext cx="13790838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 t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otal sales value processed by each employee?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038471"/>
            <a:ext cx="9442259" cy="5462658"/>
          </a:xfrm>
          <a:custGeom>
            <a:avLst/>
            <a:gdLst/>
            <a:ahLst/>
            <a:cxnLst/>
            <a:rect r="r" b="b" t="t" l="l"/>
            <a:pathLst>
              <a:path h="5462658" w="9442259">
                <a:moveTo>
                  <a:pt x="0" y="0"/>
                </a:moveTo>
                <a:lnTo>
                  <a:pt x="9442259" y="0"/>
                </a:lnTo>
                <a:lnTo>
                  <a:pt x="9442259" y="5462658"/>
                </a:lnTo>
                <a:lnTo>
                  <a:pt x="0" y="5462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4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96282" y="4774340"/>
            <a:ext cx="6160641" cy="4962739"/>
          </a:xfrm>
          <a:custGeom>
            <a:avLst/>
            <a:gdLst/>
            <a:ahLst/>
            <a:cxnLst/>
            <a:rect r="r" b="b" t="t" l="l"/>
            <a:pathLst>
              <a:path h="4962739" w="6160641">
                <a:moveTo>
                  <a:pt x="0" y="0"/>
                </a:moveTo>
                <a:lnTo>
                  <a:pt x="6160641" y="0"/>
                </a:lnTo>
                <a:lnTo>
                  <a:pt x="6160641" y="4962738"/>
                </a:lnTo>
                <a:lnTo>
                  <a:pt x="0" y="496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0187" y="-335635"/>
            <a:ext cx="3487813" cy="4114800"/>
          </a:xfrm>
          <a:custGeom>
            <a:avLst/>
            <a:gdLst/>
            <a:ahLst/>
            <a:cxnLst/>
            <a:rect r="r" b="b" t="t" l="l"/>
            <a:pathLst>
              <a:path h="4114800" w="3487813">
                <a:moveTo>
                  <a:pt x="0" y="0"/>
                </a:moveTo>
                <a:lnTo>
                  <a:pt x="3487813" y="0"/>
                </a:lnTo>
                <a:lnTo>
                  <a:pt x="34878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87" y="8004844"/>
            <a:ext cx="1443921" cy="4114800"/>
          </a:xfrm>
          <a:custGeom>
            <a:avLst/>
            <a:gdLst/>
            <a:ahLst/>
            <a:cxnLst/>
            <a:rect r="r" b="b" t="t" l="l"/>
            <a:pathLst>
              <a:path h="4114800" w="1443921">
                <a:moveTo>
                  <a:pt x="0" y="0"/>
                </a:moveTo>
                <a:lnTo>
                  <a:pt x="1443921" y="0"/>
                </a:lnTo>
                <a:lnTo>
                  <a:pt x="14439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2946" y="802808"/>
            <a:ext cx="12563525" cy="1979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  <a:spcBef>
                <a:spcPct val="0"/>
              </a:spcBef>
            </a:pP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</a:t>
            </a:r>
            <a:r>
              <a:rPr lang="en-US" b="true" sz="571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the average order value handled per employee?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92523"/>
            <a:ext cx="9017320" cy="2946462"/>
          </a:xfrm>
          <a:custGeom>
            <a:avLst/>
            <a:gdLst/>
            <a:ahLst/>
            <a:cxnLst/>
            <a:rect r="r" b="b" t="t" l="l"/>
            <a:pathLst>
              <a:path h="2946462" w="9017320">
                <a:moveTo>
                  <a:pt x="0" y="0"/>
                </a:moveTo>
                <a:lnTo>
                  <a:pt x="9017320" y="0"/>
                </a:lnTo>
                <a:lnTo>
                  <a:pt x="9017320" y="2946462"/>
                </a:lnTo>
                <a:lnTo>
                  <a:pt x="0" y="2946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3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1087" y="5738985"/>
            <a:ext cx="7512593" cy="3690397"/>
          </a:xfrm>
          <a:custGeom>
            <a:avLst/>
            <a:gdLst/>
            <a:ahLst/>
            <a:cxnLst/>
            <a:rect r="r" b="b" t="t" l="l"/>
            <a:pathLst>
              <a:path h="3690397" w="7512593">
                <a:moveTo>
                  <a:pt x="0" y="0"/>
                </a:moveTo>
                <a:lnTo>
                  <a:pt x="7512594" y="0"/>
                </a:lnTo>
                <a:lnTo>
                  <a:pt x="7512594" y="3690397"/>
                </a:lnTo>
                <a:lnTo>
                  <a:pt x="0" y="3690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435386">
            <a:off x="313021" y="7033492"/>
            <a:ext cx="2864441" cy="4449617"/>
          </a:xfrm>
          <a:custGeom>
            <a:avLst/>
            <a:gdLst/>
            <a:ahLst/>
            <a:cxnLst/>
            <a:rect r="r" b="b" t="t" l="l"/>
            <a:pathLst>
              <a:path h="4449617" w="2864441">
                <a:moveTo>
                  <a:pt x="0" y="0"/>
                </a:moveTo>
                <a:lnTo>
                  <a:pt x="2864441" y="0"/>
                </a:lnTo>
                <a:lnTo>
                  <a:pt x="2864441" y="4449616"/>
                </a:lnTo>
                <a:lnTo>
                  <a:pt x="0" y="444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55588" y="1884134"/>
            <a:ext cx="6138093" cy="3644493"/>
          </a:xfrm>
          <a:custGeom>
            <a:avLst/>
            <a:gdLst/>
            <a:ahLst/>
            <a:cxnLst/>
            <a:rect r="r" b="b" t="t" l="l"/>
            <a:pathLst>
              <a:path h="3644493" w="6138093">
                <a:moveTo>
                  <a:pt x="0" y="0"/>
                </a:moveTo>
                <a:lnTo>
                  <a:pt x="6138093" y="0"/>
                </a:lnTo>
                <a:lnTo>
                  <a:pt x="6138093" y="3644492"/>
                </a:lnTo>
                <a:lnTo>
                  <a:pt x="0" y="3644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5880" y="720679"/>
            <a:ext cx="13511646" cy="267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6"/>
              </a:lnSpc>
              <a:spcBef>
                <a:spcPct val="0"/>
              </a:spcBef>
            </a:pPr>
            <a:r>
              <a:rPr lang="en-US" b="true" sz="511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</a:t>
            </a:r>
            <a:r>
              <a:rPr lang="en-US" b="true" sz="511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relationship between quantity ordered and total price?</a:t>
            </a:r>
          </a:p>
          <a:p>
            <a:pPr algn="ctr">
              <a:lnSpc>
                <a:spcPts val="71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456" y="3888624"/>
            <a:ext cx="10090536" cy="3945658"/>
          </a:xfrm>
          <a:custGeom>
            <a:avLst/>
            <a:gdLst/>
            <a:ahLst/>
            <a:cxnLst/>
            <a:rect r="r" b="b" t="t" l="l"/>
            <a:pathLst>
              <a:path h="3945658" w="10090536">
                <a:moveTo>
                  <a:pt x="0" y="0"/>
                </a:moveTo>
                <a:lnTo>
                  <a:pt x="10090536" y="0"/>
                </a:lnTo>
                <a:lnTo>
                  <a:pt x="10090536" y="3945658"/>
                </a:lnTo>
                <a:lnTo>
                  <a:pt x="0" y="3945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26078" y="4445646"/>
            <a:ext cx="4495381" cy="5275711"/>
          </a:xfrm>
          <a:custGeom>
            <a:avLst/>
            <a:gdLst/>
            <a:ahLst/>
            <a:cxnLst/>
            <a:rect r="r" b="b" t="t" l="l"/>
            <a:pathLst>
              <a:path h="5275711" w="4495381">
                <a:moveTo>
                  <a:pt x="0" y="0"/>
                </a:moveTo>
                <a:lnTo>
                  <a:pt x="4495381" y="0"/>
                </a:lnTo>
                <a:lnTo>
                  <a:pt x="4495381" y="5275711"/>
                </a:lnTo>
                <a:lnTo>
                  <a:pt x="0" y="52757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5907" y="7083502"/>
            <a:ext cx="6138093" cy="3644493"/>
          </a:xfrm>
          <a:custGeom>
            <a:avLst/>
            <a:gdLst/>
            <a:ahLst/>
            <a:cxnLst/>
            <a:rect r="r" b="b" t="t" l="l"/>
            <a:pathLst>
              <a:path h="3644493" w="6138093">
                <a:moveTo>
                  <a:pt x="0" y="0"/>
                </a:moveTo>
                <a:lnTo>
                  <a:pt x="6138093" y="0"/>
                </a:lnTo>
                <a:lnTo>
                  <a:pt x="6138093" y="3644492"/>
                </a:lnTo>
                <a:lnTo>
                  <a:pt x="0" y="36444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88338" y="-59532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62966" y="760412"/>
            <a:ext cx="11510802" cy="226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1"/>
              </a:lnSpc>
              <a:spcBef>
                <a:spcPct val="0"/>
              </a:spcBef>
            </a:pPr>
            <a:r>
              <a:rPr lang="en-US" b="true" sz="6515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</a:t>
            </a:r>
            <a:r>
              <a:rPr lang="en-US" b="true" sz="6515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 average quantity ordered per product?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3557" y="3640642"/>
            <a:ext cx="9183400" cy="3005716"/>
          </a:xfrm>
          <a:custGeom>
            <a:avLst/>
            <a:gdLst/>
            <a:ahLst/>
            <a:cxnLst/>
            <a:rect r="r" b="b" t="t" l="l"/>
            <a:pathLst>
              <a:path h="3005716" w="9183400">
                <a:moveTo>
                  <a:pt x="0" y="0"/>
                </a:moveTo>
                <a:lnTo>
                  <a:pt x="9183400" y="0"/>
                </a:lnTo>
                <a:lnTo>
                  <a:pt x="9183400" y="3005716"/>
                </a:lnTo>
                <a:lnTo>
                  <a:pt x="0" y="3005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64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57596" y="4283154"/>
            <a:ext cx="5160859" cy="4975146"/>
          </a:xfrm>
          <a:custGeom>
            <a:avLst/>
            <a:gdLst/>
            <a:ahLst/>
            <a:cxnLst/>
            <a:rect r="r" b="b" t="t" l="l"/>
            <a:pathLst>
              <a:path h="4975146" w="5160859">
                <a:moveTo>
                  <a:pt x="0" y="0"/>
                </a:moveTo>
                <a:lnTo>
                  <a:pt x="5160859" y="0"/>
                </a:lnTo>
                <a:lnTo>
                  <a:pt x="5160859" y="4975146"/>
                </a:lnTo>
                <a:lnTo>
                  <a:pt x="0" y="4975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6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67717">
            <a:off x="15103929" y="-746203"/>
            <a:ext cx="4310743" cy="4114800"/>
          </a:xfrm>
          <a:custGeom>
            <a:avLst/>
            <a:gdLst/>
            <a:ahLst/>
            <a:cxnLst/>
            <a:rect r="r" b="b" t="t" l="l"/>
            <a:pathLst>
              <a:path h="4114800" w="4310743">
                <a:moveTo>
                  <a:pt x="0" y="0"/>
                </a:moveTo>
                <a:lnTo>
                  <a:pt x="4310742" y="0"/>
                </a:lnTo>
                <a:lnTo>
                  <a:pt x="4310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63686" y="72009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0811" y="923925"/>
            <a:ext cx="10927215" cy="193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1"/>
              </a:lnSpc>
              <a:spcBef>
                <a:spcPct val="0"/>
              </a:spcBef>
            </a:pPr>
            <a:r>
              <a:rPr lang="en-US" b="true" sz="557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How d</a:t>
            </a:r>
            <a:r>
              <a:rPr lang="en-US" b="true" sz="5572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oes the unit price vary across products and orders?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7FA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5910" y="-4726893"/>
            <a:ext cx="13082488" cy="11511187"/>
          </a:xfrm>
          <a:custGeom>
            <a:avLst/>
            <a:gdLst/>
            <a:ahLst/>
            <a:cxnLst/>
            <a:rect r="r" b="b" t="t" l="l"/>
            <a:pathLst>
              <a:path h="11511187" w="13082488">
                <a:moveTo>
                  <a:pt x="0" y="0"/>
                </a:moveTo>
                <a:lnTo>
                  <a:pt x="13082488" y="0"/>
                </a:lnTo>
                <a:lnTo>
                  <a:pt x="13082488" y="11511186"/>
                </a:lnTo>
                <a:lnTo>
                  <a:pt x="0" y="1151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2831">
            <a:off x="-1304434" y="719479"/>
            <a:ext cx="3549768" cy="3130250"/>
          </a:xfrm>
          <a:custGeom>
            <a:avLst/>
            <a:gdLst/>
            <a:ahLst/>
            <a:cxnLst/>
            <a:rect r="r" b="b" t="t" l="l"/>
            <a:pathLst>
              <a:path h="3130250" w="3549768">
                <a:moveTo>
                  <a:pt x="0" y="0"/>
                </a:moveTo>
                <a:lnTo>
                  <a:pt x="3549768" y="0"/>
                </a:lnTo>
                <a:lnTo>
                  <a:pt x="3549768" y="3130250"/>
                </a:lnTo>
                <a:lnTo>
                  <a:pt x="0" y="313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80221" y="5700371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86453" y="7200900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78374" y="927508"/>
            <a:ext cx="2080926" cy="1925802"/>
          </a:xfrm>
          <a:custGeom>
            <a:avLst/>
            <a:gdLst/>
            <a:ahLst/>
            <a:cxnLst/>
            <a:rect r="r" b="b" t="t" l="l"/>
            <a:pathLst>
              <a:path h="1925802" w="2080926">
                <a:moveTo>
                  <a:pt x="0" y="0"/>
                </a:moveTo>
                <a:lnTo>
                  <a:pt x="2080926" y="0"/>
                </a:lnTo>
                <a:lnTo>
                  <a:pt x="2080926" y="1925803"/>
                </a:lnTo>
                <a:lnTo>
                  <a:pt x="0" y="19258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52226" y="7657874"/>
            <a:ext cx="2080926" cy="1925802"/>
          </a:xfrm>
          <a:custGeom>
            <a:avLst/>
            <a:gdLst/>
            <a:ahLst/>
            <a:cxnLst/>
            <a:rect r="r" b="b" t="t" l="l"/>
            <a:pathLst>
              <a:path h="1925802" w="2080926">
                <a:moveTo>
                  <a:pt x="0" y="0"/>
                </a:moveTo>
                <a:lnTo>
                  <a:pt x="2080926" y="0"/>
                </a:lnTo>
                <a:lnTo>
                  <a:pt x="2080926" y="1925802"/>
                </a:lnTo>
                <a:lnTo>
                  <a:pt x="0" y="19258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0583" y="1210058"/>
            <a:ext cx="11989611" cy="7713132"/>
          </a:xfrm>
          <a:custGeom>
            <a:avLst/>
            <a:gdLst/>
            <a:ahLst/>
            <a:cxnLst/>
            <a:rect r="r" b="b" t="t" l="l"/>
            <a:pathLst>
              <a:path h="7713132" w="11989611">
                <a:moveTo>
                  <a:pt x="0" y="0"/>
                </a:moveTo>
                <a:lnTo>
                  <a:pt x="11989611" y="0"/>
                </a:lnTo>
                <a:lnTo>
                  <a:pt x="11989611" y="7713132"/>
                </a:lnTo>
                <a:lnTo>
                  <a:pt x="0" y="77131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452122"/>
            <a:ext cx="4091839" cy="2246791"/>
          </a:xfrm>
          <a:custGeom>
            <a:avLst/>
            <a:gdLst/>
            <a:ahLst/>
            <a:cxnLst/>
            <a:rect r="r" b="b" t="t" l="l"/>
            <a:pathLst>
              <a:path h="2246791" w="4091839">
                <a:moveTo>
                  <a:pt x="0" y="0"/>
                </a:moveTo>
                <a:lnTo>
                  <a:pt x="4091839" y="0"/>
                </a:lnTo>
                <a:lnTo>
                  <a:pt x="4091839" y="2246791"/>
                </a:lnTo>
                <a:lnTo>
                  <a:pt x="0" y="2246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45881" y="-2781548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15355">
            <a:off x="16359579" y="255508"/>
            <a:ext cx="2126576" cy="2493852"/>
          </a:xfrm>
          <a:custGeom>
            <a:avLst/>
            <a:gdLst/>
            <a:ahLst/>
            <a:cxnLst/>
            <a:rect r="r" b="b" t="t" l="l"/>
            <a:pathLst>
              <a:path h="2493852" w="2126576">
                <a:moveTo>
                  <a:pt x="0" y="0"/>
                </a:moveTo>
                <a:lnTo>
                  <a:pt x="2126576" y="0"/>
                </a:lnTo>
                <a:lnTo>
                  <a:pt x="2126576" y="2493852"/>
                </a:lnTo>
                <a:lnTo>
                  <a:pt x="0" y="24938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6741" y="7200900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17219" y="1028700"/>
            <a:ext cx="2929465" cy="1419894"/>
          </a:xfrm>
          <a:custGeom>
            <a:avLst/>
            <a:gdLst/>
            <a:ahLst/>
            <a:cxnLst/>
            <a:rect r="r" b="b" t="t" l="l"/>
            <a:pathLst>
              <a:path h="1419894" w="2929465">
                <a:moveTo>
                  <a:pt x="0" y="0"/>
                </a:moveTo>
                <a:lnTo>
                  <a:pt x="2929465" y="0"/>
                </a:lnTo>
                <a:lnTo>
                  <a:pt x="2929465" y="1419894"/>
                </a:lnTo>
                <a:lnTo>
                  <a:pt x="0" y="1419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8941" y="4700929"/>
            <a:ext cx="8503851" cy="7482477"/>
          </a:xfrm>
          <a:custGeom>
            <a:avLst/>
            <a:gdLst/>
            <a:ahLst/>
            <a:cxnLst/>
            <a:rect r="r" b="b" t="t" l="l"/>
            <a:pathLst>
              <a:path h="7482477" w="8503851">
                <a:moveTo>
                  <a:pt x="0" y="0"/>
                </a:moveTo>
                <a:lnTo>
                  <a:pt x="8503851" y="0"/>
                </a:lnTo>
                <a:lnTo>
                  <a:pt x="8503851" y="7482477"/>
                </a:lnTo>
                <a:lnTo>
                  <a:pt x="0" y="7482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7513" y="4104759"/>
            <a:ext cx="8529242" cy="2611883"/>
          </a:xfrm>
          <a:custGeom>
            <a:avLst/>
            <a:gdLst/>
            <a:ahLst/>
            <a:cxnLst/>
            <a:rect r="r" b="b" t="t" l="l"/>
            <a:pathLst>
              <a:path h="2611883" w="8529242">
                <a:moveTo>
                  <a:pt x="0" y="0"/>
                </a:moveTo>
                <a:lnTo>
                  <a:pt x="8529242" y="0"/>
                </a:lnTo>
                <a:lnTo>
                  <a:pt x="8529242" y="2611883"/>
                </a:lnTo>
                <a:lnTo>
                  <a:pt x="0" y="2611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0116" r="-1182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18447" y="4104759"/>
            <a:ext cx="6204456" cy="2581342"/>
          </a:xfrm>
          <a:custGeom>
            <a:avLst/>
            <a:gdLst/>
            <a:ahLst/>
            <a:cxnLst/>
            <a:rect r="r" b="b" t="t" l="l"/>
            <a:pathLst>
              <a:path h="2581342" w="6204456">
                <a:moveTo>
                  <a:pt x="0" y="0"/>
                </a:moveTo>
                <a:lnTo>
                  <a:pt x="6204456" y="0"/>
                </a:lnTo>
                <a:lnTo>
                  <a:pt x="6204456" y="2581342"/>
                </a:lnTo>
                <a:lnTo>
                  <a:pt x="0" y="25813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4925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78839" y="923925"/>
            <a:ext cx="10348952" cy="27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</a:t>
            </a:r>
            <a:r>
              <a:rPr lang="en-US" b="true" sz="5299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ow many unique customers have placed orders?</a:t>
            </a:r>
          </a:p>
          <a:p>
            <a:pPr algn="ctr">
              <a:lnSpc>
                <a:spcPts val="74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92231" y="-422957"/>
            <a:ext cx="5221501" cy="4604414"/>
          </a:xfrm>
          <a:custGeom>
            <a:avLst/>
            <a:gdLst/>
            <a:ahLst/>
            <a:cxnLst/>
            <a:rect r="r" b="b" t="t" l="l"/>
            <a:pathLst>
              <a:path h="4604414" w="5221501">
                <a:moveTo>
                  <a:pt x="0" y="0"/>
                </a:moveTo>
                <a:lnTo>
                  <a:pt x="5221501" y="0"/>
                </a:lnTo>
                <a:lnTo>
                  <a:pt x="5221501" y="4604415"/>
                </a:lnTo>
                <a:lnTo>
                  <a:pt x="0" y="4604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11274" y="1879250"/>
            <a:ext cx="14767216" cy="12993566"/>
          </a:xfrm>
          <a:custGeom>
            <a:avLst/>
            <a:gdLst/>
            <a:ahLst/>
            <a:cxnLst/>
            <a:rect r="r" b="b" t="t" l="l"/>
            <a:pathLst>
              <a:path h="12993566" w="14767216">
                <a:moveTo>
                  <a:pt x="0" y="0"/>
                </a:moveTo>
                <a:lnTo>
                  <a:pt x="14767216" y="0"/>
                </a:lnTo>
                <a:lnTo>
                  <a:pt x="14767216" y="12993567"/>
                </a:lnTo>
                <a:lnTo>
                  <a:pt x="0" y="12993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09984">
            <a:off x="14290854" y="-1353283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8" y="0"/>
                </a:lnTo>
                <a:lnTo>
                  <a:pt x="3135058" y="3062190"/>
                </a:lnTo>
                <a:lnTo>
                  <a:pt x="0" y="3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009984">
            <a:off x="-2017828" y="7086282"/>
            <a:ext cx="3566575" cy="3483676"/>
          </a:xfrm>
          <a:custGeom>
            <a:avLst/>
            <a:gdLst/>
            <a:ahLst/>
            <a:cxnLst/>
            <a:rect r="r" b="b" t="t" l="l"/>
            <a:pathLst>
              <a:path h="3483676" w="3566575">
                <a:moveTo>
                  <a:pt x="0" y="0"/>
                </a:moveTo>
                <a:lnTo>
                  <a:pt x="3566575" y="0"/>
                </a:lnTo>
                <a:lnTo>
                  <a:pt x="3566575" y="3483676"/>
                </a:lnTo>
                <a:lnTo>
                  <a:pt x="0" y="3483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889" y="3068306"/>
            <a:ext cx="9482163" cy="4905044"/>
          </a:xfrm>
          <a:custGeom>
            <a:avLst/>
            <a:gdLst/>
            <a:ahLst/>
            <a:cxnLst/>
            <a:rect r="r" b="b" t="t" l="l"/>
            <a:pathLst>
              <a:path h="4905044" w="9482163">
                <a:moveTo>
                  <a:pt x="0" y="0"/>
                </a:moveTo>
                <a:lnTo>
                  <a:pt x="9482163" y="0"/>
                </a:lnTo>
                <a:lnTo>
                  <a:pt x="9482163" y="4905043"/>
                </a:lnTo>
                <a:lnTo>
                  <a:pt x="0" y="4905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988" b="-118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3892" y="5983658"/>
            <a:ext cx="7937493" cy="3979382"/>
          </a:xfrm>
          <a:custGeom>
            <a:avLst/>
            <a:gdLst/>
            <a:ahLst/>
            <a:cxnLst/>
            <a:rect r="r" b="b" t="t" l="l"/>
            <a:pathLst>
              <a:path h="3979382" w="7937493">
                <a:moveTo>
                  <a:pt x="0" y="0"/>
                </a:moveTo>
                <a:lnTo>
                  <a:pt x="7937494" y="0"/>
                </a:lnTo>
                <a:lnTo>
                  <a:pt x="7937494" y="3979382"/>
                </a:lnTo>
                <a:lnTo>
                  <a:pt x="0" y="39793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20" t="0" r="-7890" b="-1074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33412" y="731946"/>
            <a:ext cx="11917875" cy="1630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54"/>
              </a:lnSpc>
              <a:spcBef>
                <a:spcPct val="0"/>
              </a:spcBef>
            </a:pPr>
            <a:r>
              <a:rPr lang="en-US" b="true" sz="468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Which cust</a:t>
            </a:r>
            <a:r>
              <a:rPr lang="en-US" b="true" sz="4681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omers have placed the highest number of orders?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-4020062" y="592809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79918">
            <a:off x="8231770" y="3172161"/>
            <a:ext cx="11005041" cy="9683256"/>
          </a:xfrm>
          <a:custGeom>
            <a:avLst/>
            <a:gdLst/>
            <a:ahLst/>
            <a:cxnLst/>
            <a:rect r="r" b="b" t="t" l="l"/>
            <a:pathLst>
              <a:path h="9683256" w="11005041">
                <a:moveTo>
                  <a:pt x="0" y="0"/>
                </a:moveTo>
                <a:lnTo>
                  <a:pt x="11005041" y="0"/>
                </a:lnTo>
                <a:lnTo>
                  <a:pt x="11005041" y="9683256"/>
                </a:lnTo>
                <a:lnTo>
                  <a:pt x="0" y="9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56666" y="-1117653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53013" y="7382186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4499" y="3244906"/>
            <a:ext cx="8132803" cy="5211876"/>
          </a:xfrm>
          <a:custGeom>
            <a:avLst/>
            <a:gdLst/>
            <a:ahLst/>
            <a:cxnLst/>
            <a:rect r="r" b="b" t="t" l="l"/>
            <a:pathLst>
              <a:path h="5211876" w="8132803">
                <a:moveTo>
                  <a:pt x="0" y="0"/>
                </a:moveTo>
                <a:lnTo>
                  <a:pt x="8132803" y="0"/>
                </a:lnTo>
                <a:lnTo>
                  <a:pt x="8132803" y="5211876"/>
                </a:lnTo>
                <a:lnTo>
                  <a:pt x="0" y="52118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0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7506" y="4322784"/>
            <a:ext cx="5641794" cy="5338128"/>
          </a:xfrm>
          <a:custGeom>
            <a:avLst/>
            <a:gdLst/>
            <a:ahLst/>
            <a:cxnLst/>
            <a:rect r="r" b="b" t="t" l="l"/>
            <a:pathLst>
              <a:path h="5338128" w="5641794">
                <a:moveTo>
                  <a:pt x="0" y="0"/>
                </a:moveTo>
                <a:lnTo>
                  <a:pt x="5641794" y="0"/>
                </a:lnTo>
                <a:lnTo>
                  <a:pt x="5641794" y="5338128"/>
                </a:lnTo>
                <a:lnTo>
                  <a:pt x="0" y="53381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09852" y="382379"/>
            <a:ext cx="10572535" cy="2100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5"/>
              </a:lnSpc>
            </a:pPr>
            <a:r>
              <a:rPr lang="en-US" sz="5022" b="true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 total and average purchase value per customer?</a:t>
            </a:r>
          </a:p>
          <a:p>
            <a:pPr algn="ctr">
              <a:lnSpc>
                <a:spcPts val="547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3904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4" y="0"/>
                </a:lnTo>
                <a:lnTo>
                  <a:pt x="10097524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45873" y="8306347"/>
            <a:ext cx="6670285" cy="3783871"/>
          </a:xfrm>
          <a:custGeom>
            <a:avLst/>
            <a:gdLst/>
            <a:ahLst/>
            <a:cxnLst/>
            <a:rect r="r" b="b" t="t" l="l"/>
            <a:pathLst>
              <a:path h="3783871" w="6670285">
                <a:moveTo>
                  <a:pt x="0" y="0"/>
                </a:moveTo>
                <a:lnTo>
                  <a:pt x="6670285" y="0"/>
                </a:lnTo>
                <a:lnTo>
                  <a:pt x="6670285" y="3783871"/>
                </a:lnTo>
                <a:lnTo>
                  <a:pt x="0" y="37838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9918">
            <a:off x="-6304054" y="-1022490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9"/>
                </a:lnTo>
                <a:lnTo>
                  <a:pt x="0" y="8884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2489" y="8646840"/>
            <a:ext cx="4595344" cy="6886756"/>
          </a:xfrm>
          <a:custGeom>
            <a:avLst/>
            <a:gdLst/>
            <a:ahLst/>
            <a:cxnLst/>
            <a:rect r="r" b="b" t="t" l="l"/>
            <a:pathLst>
              <a:path h="6886756" w="4595344">
                <a:moveTo>
                  <a:pt x="0" y="0"/>
                </a:moveTo>
                <a:lnTo>
                  <a:pt x="4595344" y="0"/>
                </a:lnTo>
                <a:lnTo>
                  <a:pt x="4595344" y="6886756"/>
                </a:lnTo>
                <a:lnTo>
                  <a:pt x="0" y="68867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137602">
            <a:off x="3967706" y="7724326"/>
            <a:ext cx="1707285" cy="2143851"/>
          </a:xfrm>
          <a:custGeom>
            <a:avLst/>
            <a:gdLst/>
            <a:ahLst/>
            <a:cxnLst/>
            <a:rect r="r" b="b" t="t" l="l"/>
            <a:pathLst>
              <a:path h="2143851" w="1707285">
                <a:moveTo>
                  <a:pt x="0" y="0"/>
                </a:moveTo>
                <a:lnTo>
                  <a:pt x="1707285" y="0"/>
                </a:lnTo>
                <a:lnTo>
                  <a:pt x="1707285" y="2143851"/>
                </a:lnTo>
                <a:lnTo>
                  <a:pt x="0" y="21438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8933" y="3320108"/>
            <a:ext cx="9100796" cy="5295454"/>
          </a:xfrm>
          <a:custGeom>
            <a:avLst/>
            <a:gdLst/>
            <a:ahLst/>
            <a:cxnLst/>
            <a:rect r="r" b="b" t="t" l="l"/>
            <a:pathLst>
              <a:path h="5295454" w="9100796">
                <a:moveTo>
                  <a:pt x="0" y="0"/>
                </a:moveTo>
                <a:lnTo>
                  <a:pt x="9100796" y="0"/>
                </a:lnTo>
                <a:lnTo>
                  <a:pt x="9100796" y="5295455"/>
                </a:lnTo>
                <a:lnTo>
                  <a:pt x="0" y="52954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309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44791" y="3419880"/>
            <a:ext cx="3936225" cy="5066614"/>
          </a:xfrm>
          <a:custGeom>
            <a:avLst/>
            <a:gdLst/>
            <a:ahLst/>
            <a:cxnLst/>
            <a:rect r="r" b="b" t="t" l="l"/>
            <a:pathLst>
              <a:path h="5066614" w="3936225">
                <a:moveTo>
                  <a:pt x="0" y="0"/>
                </a:moveTo>
                <a:lnTo>
                  <a:pt x="3936225" y="0"/>
                </a:lnTo>
                <a:lnTo>
                  <a:pt x="3936225" y="5066613"/>
                </a:lnTo>
                <a:lnTo>
                  <a:pt x="0" y="5066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0149" b="-572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5183" y="560509"/>
            <a:ext cx="12439372" cy="27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9255" indent="-564628" lvl="1">
              <a:lnSpc>
                <a:spcPts val="7322"/>
              </a:lnSpc>
              <a:buFont typeface="Arial"/>
              <a:buChar char="•"/>
            </a:pPr>
            <a:r>
              <a:rPr lang="en-US" b="true" sz="5230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Who are the top 5 customers by total purchase amount?</a:t>
            </a:r>
          </a:p>
          <a:p>
            <a:pPr algn="ctr">
              <a:lnSpc>
                <a:spcPts val="732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10998121" y="4815931"/>
            <a:ext cx="10097524" cy="8884738"/>
          </a:xfrm>
          <a:custGeom>
            <a:avLst/>
            <a:gdLst/>
            <a:ahLst/>
            <a:cxnLst/>
            <a:rect r="r" b="b" t="t" l="l"/>
            <a:pathLst>
              <a:path h="8884738" w="10097524">
                <a:moveTo>
                  <a:pt x="0" y="0"/>
                </a:moveTo>
                <a:lnTo>
                  <a:pt x="10097525" y="0"/>
                </a:lnTo>
                <a:lnTo>
                  <a:pt x="10097525" y="8884738"/>
                </a:lnTo>
                <a:lnTo>
                  <a:pt x="0" y="888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525489">
            <a:off x="14328276" y="-3600450"/>
            <a:ext cx="3849208" cy="7200900"/>
          </a:xfrm>
          <a:custGeom>
            <a:avLst/>
            <a:gdLst/>
            <a:ahLst/>
            <a:cxnLst/>
            <a:rect r="r" b="b" t="t" l="l"/>
            <a:pathLst>
              <a:path h="7200900" w="3849208">
                <a:moveTo>
                  <a:pt x="0" y="0"/>
                </a:moveTo>
                <a:lnTo>
                  <a:pt x="3849209" y="0"/>
                </a:lnTo>
                <a:lnTo>
                  <a:pt x="3849209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9918">
            <a:off x="-4590811" y="-3891979"/>
            <a:ext cx="8274193" cy="7280403"/>
          </a:xfrm>
          <a:custGeom>
            <a:avLst/>
            <a:gdLst/>
            <a:ahLst/>
            <a:cxnLst/>
            <a:rect r="r" b="b" t="t" l="l"/>
            <a:pathLst>
              <a:path h="7280403" w="8274193">
                <a:moveTo>
                  <a:pt x="0" y="0"/>
                </a:moveTo>
                <a:lnTo>
                  <a:pt x="8274193" y="0"/>
                </a:lnTo>
                <a:lnTo>
                  <a:pt x="8274193" y="7280403"/>
                </a:lnTo>
                <a:lnTo>
                  <a:pt x="0" y="7280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69398" y="8229600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6" y="0"/>
                </a:lnTo>
                <a:lnTo>
                  <a:pt x="3138796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88822" y="814377"/>
            <a:ext cx="3138797" cy="2904814"/>
          </a:xfrm>
          <a:custGeom>
            <a:avLst/>
            <a:gdLst/>
            <a:ahLst/>
            <a:cxnLst/>
            <a:rect r="r" b="b" t="t" l="l"/>
            <a:pathLst>
              <a:path h="2904814" w="3138797">
                <a:moveTo>
                  <a:pt x="0" y="0"/>
                </a:moveTo>
                <a:lnTo>
                  <a:pt x="3138797" y="0"/>
                </a:lnTo>
                <a:lnTo>
                  <a:pt x="3138797" y="2904814"/>
                </a:lnTo>
                <a:lnTo>
                  <a:pt x="0" y="29048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8153" y="3017851"/>
            <a:ext cx="8024756" cy="4251299"/>
          </a:xfrm>
          <a:custGeom>
            <a:avLst/>
            <a:gdLst/>
            <a:ahLst/>
            <a:cxnLst/>
            <a:rect r="r" b="b" t="t" l="l"/>
            <a:pathLst>
              <a:path h="4251299" w="8024756">
                <a:moveTo>
                  <a:pt x="0" y="0"/>
                </a:moveTo>
                <a:lnTo>
                  <a:pt x="8024756" y="0"/>
                </a:lnTo>
                <a:lnTo>
                  <a:pt x="8024756" y="4251298"/>
                </a:lnTo>
                <a:lnTo>
                  <a:pt x="0" y="4251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322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68078" y="6273861"/>
            <a:ext cx="9190142" cy="3635661"/>
          </a:xfrm>
          <a:custGeom>
            <a:avLst/>
            <a:gdLst/>
            <a:ahLst/>
            <a:cxnLst/>
            <a:rect r="r" b="b" t="t" l="l"/>
            <a:pathLst>
              <a:path h="3635661" w="9190142">
                <a:moveTo>
                  <a:pt x="0" y="0"/>
                </a:moveTo>
                <a:lnTo>
                  <a:pt x="9190142" y="0"/>
                </a:lnTo>
                <a:lnTo>
                  <a:pt x="9190142" y="3635661"/>
                </a:lnTo>
                <a:lnTo>
                  <a:pt x="0" y="36356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84398" y="617030"/>
            <a:ext cx="10441637" cy="399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5"/>
              </a:lnSpc>
            </a:pPr>
            <a:r>
              <a:rPr lang="en-US" sz="5711" b="true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How many products exist in each category?</a:t>
            </a:r>
          </a:p>
          <a:p>
            <a:pPr algn="ctr">
              <a:lnSpc>
                <a:spcPts val="7995"/>
              </a:lnSpc>
            </a:pPr>
          </a:p>
          <a:p>
            <a:pPr algn="ctr">
              <a:lnSpc>
                <a:spcPts val="799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CCD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79918">
            <a:off x="2010027" y="-101994"/>
            <a:ext cx="14697926" cy="12932598"/>
          </a:xfrm>
          <a:custGeom>
            <a:avLst/>
            <a:gdLst/>
            <a:ahLst/>
            <a:cxnLst/>
            <a:rect r="r" b="b" t="t" l="l"/>
            <a:pathLst>
              <a:path h="12932598" w="14697926">
                <a:moveTo>
                  <a:pt x="0" y="0"/>
                </a:moveTo>
                <a:lnTo>
                  <a:pt x="14697926" y="0"/>
                </a:lnTo>
                <a:lnTo>
                  <a:pt x="14697926" y="12932598"/>
                </a:lnTo>
                <a:lnTo>
                  <a:pt x="0" y="1293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8633" y="6754905"/>
            <a:ext cx="3794093" cy="3282300"/>
          </a:xfrm>
          <a:custGeom>
            <a:avLst/>
            <a:gdLst/>
            <a:ahLst/>
            <a:cxnLst/>
            <a:rect r="r" b="b" t="t" l="l"/>
            <a:pathLst>
              <a:path h="3282300" w="3794093">
                <a:moveTo>
                  <a:pt x="0" y="0"/>
                </a:moveTo>
                <a:lnTo>
                  <a:pt x="3794093" y="0"/>
                </a:lnTo>
                <a:lnTo>
                  <a:pt x="3794093" y="3282300"/>
                </a:lnTo>
                <a:lnTo>
                  <a:pt x="0" y="3282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51137">
            <a:off x="15937780" y="795911"/>
            <a:ext cx="3329247" cy="4114800"/>
          </a:xfrm>
          <a:custGeom>
            <a:avLst/>
            <a:gdLst/>
            <a:ahLst/>
            <a:cxnLst/>
            <a:rect r="r" b="b" t="t" l="l"/>
            <a:pathLst>
              <a:path h="4114800" w="3329247">
                <a:moveTo>
                  <a:pt x="0" y="0"/>
                </a:moveTo>
                <a:lnTo>
                  <a:pt x="3329248" y="0"/>
                </a:lnTo>
                <a:lnTo>
                  <a:pt x="3329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289454">
            <a:off x="-1502032" y="231607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9" y="0"/>
                </a:lnTo>
                <a:lnTo>
                  <a:pt x="3135059" y="3062189"/>
                </a:lnTo>
                <a:lnTo>
                  <a:pt x="0" y="3062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289454">
            <a:off x="16236117" y="6559008"/>
            <a:ext cx="3135059" cy="3062190"/>
          </a:xfrm>
          <a:custGeom>
            <a:avLst/>
            <a:gdLst/>
            <a:ahLst/>
            <a:cxnLst/>
            <a:rect r="r" b="b" t="t" l="l"/>
            <a:pathLst>
              <a:path h="3062190" w="3135059">
                <a:moveTo>
                  <a:pt x="0" y="0"/>
                </a:moveTo>
                <a:lnTo>
                  <a:pt x="3135059" y="0"/>
                </a:lnTo>
                <a:lnTo>
                  <a:pt x="3135059" y="3062189"/>
                </a:lnTo>
                <a:lnTo>
                  <a:pt x="0" y="30621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084" y="2853311"/>
            <a:ext cx="8177245" cy="4809404"/>
          </a:xfrm>
          <a:custGeom>
            <a:avLst/>
            <a:gdLst/>
            <a:ahLst/>
            <a:cxnLst/>
            <a:rect r="r" b="b" t="t" l="l"/>
            <a:pathLst>
              <a:path h="4809404" w="8177245">
                <a:moveTo>
                  <a:pt x="0" y="0"/>
                </a:moveTo>
                <a:lnTo>
                  <a:pt x="8177245" y="0"/>
                </a:lnTo>
                <a:lnTo>
                  <a:pt x="8177245" y="4809404"/>
                </a:lnTo>
                <a:lnTo>
                  <a:pt x="0" y="4809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5878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60718" y="6151100"/>
            <a:ext cx="8341686" cy="3878006"/>
          </a:xfrm>
          <a:custGeom>
            <a:avLst/>
            <a:gdLst/>
            <a:ahLst/>
            <a:cxnLst/>
            <a:rect r="r" b="b" t="t" l="l"/>
            <a:pathLst>
              <a:path h="3878006" w="8341686">
                <a:moveTo>
                  <a:pt x="0" y="0"/>
                </a:moveTo>
                <a:lnTo>
                  <a:pt x="8341686" y="0"/>
                </a:lnTo>
                <a:lnTo>
                  <a:pt x="8341686" y="3878006"/>
                </a:lnTo>
                <a:lnTo>
                  <a:pt x="0" y="38780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8633" b="-102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99730" y="726406"/>
            <a:ext cx="9067198" cy="333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9"/>
              </a:lnSpc>
            </a:pPr>
            <a:r>
              <a:rPr lang="en-US" sz="4721" b="true">
                <a:solidFill>
                  <a:srgbClr val="382049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What is the average price of products by category?</a:t>
            </a:r>
          </a:p>
          <a:p>
            <a:pPr algn="ctr">
              <a:lnSpc>
                <a:spcPts val="6609"/>
              </a:lnSpc>
            </a:pPr>
          </a:p>
          <a:p>
            <a:pPr algn="ctr">
              <a:lnSpc>
                <a:spcPts val="660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DAGt4OiBayc</dc:identifier>
  <dcterms:modified xsi:type="dcterms:W3CDTF">2011-08-01T06:04:30Z</dcterms:modified>
  <cp:revision>1</cp:revision>
  <dc:title>Red Colorful Illustrative Eco-Friendly Grocery Store Presentation</dc:title>
</cp:coreProperties>
</file>